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39" autoAdjust="0"/>
  </p:normalViewPr>
  <p:slideViewPr>
    <p:cSldViewPr>
      <p:cViewPr varScale="1">
        <p:scale>
          <a:sx n="51" d="100"/>
          <a:sy n="51" d="100"/>
        </p:scale>
        <p:origin x="-232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860-6EA4-434B-9CFD-596C02CAB433}" type="datetimeFigureOut">
              <a:rPr lang="en-US" smtClean="0"/>
              <a:pPr/>
              <a:t>4/29/2016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C08-B17E-4409-90A1-7649323794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860-6EA4-434B-9CFD-596C02CAB433}" type="datetimeFigureOut">
              <a:rPr lang="en-US" smtClean="0"/>
              <a:pPr/>
              <a:t>4/29/2016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C08-B17E-4409-90A1-7649323794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860-6EA4-434B-9CFD-596C02CAB433}" type="datetimeFigureOut">
              <a:rPr lang="en-US" smtClean="0"/>
              <a:pPr/>
              <a:t>4/29/2016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C08-B17E-4409-90A1-7649323794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860-6EA4-434B-9CFD-596C02CAB433}" type="datetimeFigureOut">
              <a:rPr lang="en-US" smtClean="0"/>
              <a:pPr/>
              <a:t>4/29/2016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C08-B17E-4409-90A1-7649323794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860-6EA4-434B-9CFD-596C02CAB433}" type="datetimeFigureOut">
              <a:rPr lang="en-US" smtClean="0"/>
              <a:pPr/>
              <a:t>4/29/2016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C08-B17E-4409-90A1-7649323794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860-6EA4-434B-9CFD-596C02CAB433}" type="datetimeFigureOut">
              <a:rPr lang="en-US" smtClean="0"/>
              <a:pPr/>
              <a:t>4/29/2016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C08-B17E-4409-90A1-7649323794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860-6EA4-434B-9CFD-596C02CAB433}" type="datetimeFigureOut">
              <a:rPr lang="en-US" smtClean="0"/>
              <a:pPr/>
              <a:t>4/29/2016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C08-B17E-4409-90A1-7649323794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860-6EA4-434B-9CFD-596C02CAB433}" type="datetimeFigureOut">
              <a:rPr lang="en-US" smtClean="0"/>
              <a:pPr/>
              <a:t>4/29/2016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C08-B17E-4409-90A1-7649323794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860-6EA4-434B-9CFD-596C02CAB433}" type="datetimeFigureOut">
              <a:rPr lang="en-US" smtClean="0"/>
              <a:pPr/>
              <a:t>4/29/2016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C08-B17E-4409-90A1-7649323794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860-6EA4-434B-9CFD-596C02CAB433}" type="datetimeFigureOut">
              <a:rPr lang="en-US" smtClean="0"/>
              <a:pPr/>
              <a:t>4/29/2016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C08-B17E-4409-90A1-7649323794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B860-6EA4-434B-9CFD-596C02CAB433}" type="datetimeFigureOut">
              <a:rPr lang="en-US" smtClean="0"/>
              <a:pPr/>
              <a:t>4/29/2016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C08-B17E-4409-90A1-7649323794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2B860-6EA4-434B-9CFD-596C02CAB433}" type="datetimeFigureOut">
              <a:rPr lang="en-US" smtClean="0"/>
              <a:pPr/>
              <a:t>4/29/2016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9DC08-B17E-4409-90A1-76493237949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apsof.net/brazil/static-maps/png/brazil-flag-ma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"/>
            <a:ext cx="6858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800" b="1" dirty="0" smtClean="0"/>
              <a:t>Unit 4 Brazil: </a:t>
            </a:r>
          </a:p>
          <a:p>
            <a:pPr algn="ctr"/>
            <a:r>
              <a:rPr lang="en-GB" sz="2800" b="1" dirty="0" smtClean="0"/>
              <a:t>Investigating Brazil </a:t>
            </a:r>
          </a:p>
          <a:p>
            <a:pPr algn="ctr"/>
            <a:r>
              <a:rPr lang="en-GB" sz="2800" b="1" dirty="0" smtClean="0"/>
              <a:t>Factsheet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475656"/>
            <a:ext cx="685800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latin typeface="Arial" pitchFamily="34" charset="0"/>
                <a:cs typeface="Arial" pitchFamily="34" charset="0"/>
              </a:rPr>
              <a:t>Objective</a:t>
            </a:r>
          </a:p>
          <a:p>
            <a:endParaRPr lang="en-GB" sz="1200" b="1" u="sng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To identify a range of ideas/facts for your chosen topic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To describe and explain your chosen topic</a:t>
            </a:r>
          </a:p>
          <a:p>
            <a:pPr>
              <a:buFont typeface="Wingdings" pitchFamily="2" charset="2"/>
              <a:buChar char="ü"/>
            </a:pPr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endParaRPr lang="en-GB" sz="1400" dirty="0" smtClean="0">
              <a:latin typeface="Arial" pitchFamily="34" charset="0"/>
              <a:cs typeface="Arial" pitchFamily="34" charset="0"/>
            </a:endParaRPr>
          </a:p>
          <a:p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endParaRPr lang="en-GB" sz="1400" b="1" u="sng" dirty="0" smtClean="0">
              <a:latin typeface="Arial" pitchFamily="34" charset="0"/>
              <a:cs typeface="Arial" pitchFamily="34" charset="0"/>
            </a:endParaRPr>
          </a:p>
          <a:p>
            <a:endParaRPr lang="en-GB" sz="1400" b="1" u="sng" dirty="0" smtClean="0">
              <a:latin typeface="Arial" pitchFamily="34" charset="0"/>
              <a:cs typeface="Arial" pitchFamily="34" charset="0"/>
            </a:endParaRPr>
          </a:p>
          <a:p>
            <a:endParaRPr lang="en-GB" sz="1400" b="1" u="sng" dirty="0" smtClean="0">
              <a:latin typeface="Arial" pitchFamily="34" charset="0"/>
              <a:cs typeface="Arial" pitchFamily="34" charset="0"/>
            </a:endParaRPr>
          </a:p>
          <a:p>
            <a:endParaRPr lang="en-GB" sz="1400" b="1" u="sng" dirty="0" smtClean="0">
              <a:latin typeface="Arial" pitchFamily="34" charset="0"/>
              <a:cs typeface="Arial" pitchFamily="34" charset="0"/>
            </a:endParaRPr>
          </a:p>
          <a:p>
            <a:endParaRPr lang="en-GB" sz="1400" b="1" u="sng" dirty="0" smtClean="0">
              <a:latin typeface="Arial" pitchFamily="34" charset="0"/>
              <a:cs typeface="Arial" pitchFamily="34" charset="0"/>
            </a:endParaRPr>
          </a:p>
          <a:p>
            <a:endParaRPr lang="en-GB" sz="1400" b="1" u="sng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1200" b="1" dirty="0" smtClean="0">
                <a:latin typeface="Comic Sans MS" pitchFamily="66" charset="0"/>
              </a:rPr>
              <a:t>Brazilian Sport</a:t>
            </a:r>
            <a:r>
              <a:rPr lang="en-GB" sz="1200" dirty="0" smtClean="0">
                <a:latin typeface="Comic Sans MS" pitchFamily="66" charset="0"/>
              </a:rPr>
              <a:t>: </a:t>
            </a:r>
            <a:r>
              <a:rPr lang="en-GB" sz="1200" i="1" dirty="0" smtClean="0">
                <a:latin typeface="Comic Sans MS" pitchFamily="66" charset="0"/>
              </a:rPr>
              <a:t>we all know about the football, what about </a:t>
            </a:r>
            <a:r>
              <a:rPr lang="en-GB" sz="1200" i="1" dirty="0" err="1" smtClean="0">
                <a:latin typeface="Comic Sans MS" pitchFamily="66" charset="0"/>
              </a:rPr>
              <a:t>Capoeria</a:t>
            </a:r>
            <a:r>
              <a:rPr lang="en-GB" sz="1200" i="1" dirty="0" smtClean="0">
                <a:latin typeface="Comic Sans MS" pitchFamily="66" charset="0"/>
              </a:rPr>
              <a:t> &amp; F1 racing</a:t>
            </a:r>
          </a:p>
          <a:p>
            <a:pPr>
              <a:spcBef>
                <a:spcPct val="50000"/>
              </a:spcBef>
            </a:pPr>
            <a:r>
              <a:rPr lang="en-GB" sz="1200" b="1" dirty="0" smtClean="0">
                <a:latin typeface="Comic Sans MS" pitchFamily="66" charset="0"/>
              </a:rPr>
              <a:t>Brazilian Wildlife: </a:t>
            </a:r>
            <a:r>
              <a:rPr lang="en-GB" sz="1200" i="1" dirty="0" smtClean="0">
                <a:latin typeface="Comic Sans MS" pitchFamily="66" charset="0"/>
              </a:rPr>
              <a:t>is there more to Brazil than the Amazon! Find out!!</a:t>
            </a:r>
          </a:p>
          <a:p>
            <a:pPr>
              <a:spcBef>
                <a:spcPct val="50000"/>
              </a:spcBef>
            </a:pPr>
            <a:r>
              <a:rPr lang="en-GB" sz="1200" b="1" dirty="0" smtClean="0">
                <a:latin typeface="Comic Sans MS" pitchFamily="66" charset="0"/>
              </a:rPr>
              <a:t>Brazilian Culture</a:t>
            </a:r>
            <a:r>
              <a:rPr lang="en-GB" sz="1200" b="1" i="1" dirty="0" smtClean="0">
                <a:latin typeface="Comic Sans MS" pitchFamily="66" charset="0"/>
              </a:rPr>
              <a:t>:</a:t>
            </a:r>
            <a:r>
              <a:rPr lang="en-GB" sz="1200" i="1" dirty="0" smtClean="0">
                <a:latin typeface="Comic Sans MS" pitchFamily="66" charset="0"/>
              </a:rPr>
              <a:t> the </a:t>
            </a:r>
            <a:r>
              <a:rPr lang="en-GB" sz="1200" i="1" dirty="0" err="1" smtClean="0">
                <a:latin typeface="Comic Sans MS" pitchFamily="66" charset="0"/>
              </a:rPr>
              <a:t>Carnivale</a:t>
            </a:r>
            <a:r>
              <a:rPr lang="en-GB" sz="1200" i="1" dirty="0" smtClean="0">
                <a:latin typeface="Comic Sans MS" pitchFamily="66" charset="0"/>
              </a:rPr>
              <a:t>, famous people, music, films, religion?</a:t>
            </a:r>
          </a:p>
          <a:p>
            <a:pPr>
              <a:spcBef>
                <a:spcPct val="50000"/>
              </a:spcBef>
            </a:pPr>
            <a:r>
              <a:rPr lang="en-GB" sz="1200" b="1" dirty="0" smtClean="0">
                <a:latin typeface="Comic Sans MS" pitchFamily="66" charset="0"/>
              </a:rPr>
              <a:t>Brazilian Landmarks: </a:t>
            </a:r>
            <a:r>
              <a:rPr lang="en-GB" sz="1200" i="1" dirty="0" smtClean="0">
                <a:latin typeface="Comic Sans MS" pitchFamily="66" charset="0"/>
              </a:rPr>
              <a:t>Christ statue, </a:t>
            </a:r>
            <a:r>
              <a:rPr lang="en-GB" sz="1200" i="1" dirty="0" err="1" smtClean="0">
                <a:latin typeface="Comic Sans MS" pitchFamily="66" charset="0"/>
              </a:rPr>
              <a:t>Itaipu</a:t>
            </a:r>
            <a:r>
              <a:rPr lang="en-GB" sz="1200" i="1" dirty="0" smtClean="0">
                <a:latin typeface="Comic Sans MS" pitchFamily="66" charset="0"/>
              </a:rPr>
              <a:t> dam, </a:t>
            </a:r>
            <a:r>
              <a:rPr lang="en-GB" sz="1200" i="1" dirty="0" err="1" smtClean="0">
                <a:latin typeface="Comic Sans MS" pitchFamily="66" charset="0"/>
              </a:rPr>
              <a:t>Maracana</a:t>
            </a:r>
            <a:r>
              <a:rPr lang="en-GB" sz="1200" i="1" dirty="0" smtClean="0">
                <a:latin typeface="Comic Sans MS" pitchFamily="66" charset="0"/>
              </a:rPr>
              <a:t> stadium and more!</a:t>
            </a:r>
          </a:p>
          <a:p>
            <a:pPr>
              <a:spcBef>
                <a:spcPct val="50000"/>
              </a:spcBef>
            </a:pPr>
            <a:r>
              <a:rPr lang="en-GB" sz="1200" b="1" dirty="0" smtClean="0">
                <a:latin typeface="Comic Sans MS" pitchFamily="66" charset="0"/>
              </a:rPr>
              <a:t>Brazilian </a:t>
            </a:r>
            <a:r>
              <a:rPr lang="en-GB" sz="1200" i="1" dirty="0" smtClean="0">
                <a:latin typeface="Comic Sans MS" pitchFamily="66" charset="0"/>
              </a:rPr>
              <a:t> </a:t>
            </a:r>
            <a:r>
              <a:rPr lang="en-GB" sz="1200" b="1" dirty="0" smtClean="0">
                <a:latin typeface="Comic Sans MS" pitchFamily="66" charset="0"/>
              </a:rPr>
              <a:t>Landscape: </a:t>
            </a:r>
            <a:r>
              <a:rPr lang="en-GB" sz="1200" i="1" dirty="0" smtClean="0">
                <a:latin typeface="Comic Sans MS" pitchFamily="66" charset="0"/>
              </a:rPr>
              <a:t>Rivers, Mountains, the </a:t>
            </a:r>
            <a:r>
              <a:rPr lang="en-GB" sz="1200" i="1" dirty="0" err="1" smtClean="0">
                <a:latin typeface="Comic Sans MS" pitchFamily="66" charset="0"/>
              </a:rPr>
              <a:t>pantanal</a:t>
            </a:r>
            <a:r>
              <a:rPr lang="en-GB" sz="1200" i="1" dirty="0" smtClean="0">
                <a:latin typeface="Comic Sans MS" pitchFamily="66" charset="0"/>
              </a:rPr>
              <a:t>/ pampas – what are they?</a:t>
            </a:r>
          </a:p>
          <a:p>
            <a:pPr>
              <a:spcBef>
                <a:spcPct val="50000"/>
              </a:spcBef>
            </a:pPr>
            <a:endParaRPr lang="en-GB" sz="1200" i="1" dirty="0" smtClean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sz="1400" b="1" dirty="0" smtClean="0">
                <a:latin typeface="Comic Sans MS" pitchFamily="66" charset="0"/>
              </a:rPr>
              <a:t>REMEMBER: </a:t>
            </a:r>
            <a:r>
              <a:rPr lang="en-GB" sz="1400" dirty="0" smtClean="0">
                <a:latin typeface="Comic Sans MS" pitchFamily="66" charset="0"/>
              </a:rPr>
              <a:t>Be Original !  Be Creative ! Be Accurate ! Be Geographical</a:t>
            </a:r>
            <a:r>
              <a:rPr lang="en-GB" sz="1400" dirty="0" smtClean="0">
                <a:latin typeface="Comic Sans MS" pitchFamily="66" charset="0"/>
              </a:rPr>
              <a:t>!!</a:t>
            </a:r>
            <a:endParaRPr lang="en-GB" sz="1400" b="1" u="sng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6" name="Picture 4" descr="Brazil Flag Ma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1088" y="1115616"/>
            <a:ext cx="2434022" cy="2378523"/>
          </a:xfrm>
          <a:prstGeom prst="rect">
            <a:avLst/>
          </a:prstGeom>
          <a:noFill/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2411760"/>
            <a:ext cx="6858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u="sng" dirty="0" smtClean="0">
                <a:latin typeface="Comic Sans MS" pitchFamily="66" charset="0"/>
              </a:rPr>
              <a:t>Your task</a:t>
            </a:r>
            <a:endParaRPr lang="en-GB" sz="1200" u="sng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sz="1200" dirty="0">
                <a:latin typeface="Comic Sans MS" pitchFamily="66" charset="0"/>
              </a:rPr>
              <a:t>Your fact-sheet must be on a singleA4 sheet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GB" sz="1200" dirty="0">
                <a:latin typeface="Comic Sans MS" pitchFamily="66" charset="0"/>
              </a:rPr>
              <a:t>The background must be the Brazilian Flag ( in colour)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GB" sz="1200" dirty="0" smtClean="0">
                <a:latin typeface="Comic Sans MS" pitchFamily="66" charset="0"/>
              </a:rPr>
              <a:t>It </a:t>
            </a:r>
            <a:r>
              <a:rPr lang="en-GB" sz="1200" dirty="0">
                <a:latin typeface="Comic Sans MS" pitchFamily="66" charset="0"/>
              </a:rPr>
              <a:t>must have no more than 500 words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GB" sz="1200" dirty="0" smtClean="0">
                <a:latin typeface="Comic Sans MS" pitchFamily="66" charset="0"/>
              </a:rPr>
              <a:t> It </a:t>
            </a:r>
            <a:r>
              <a:rPr lang="en-GB" sz="1200" dirty="0">
                <a:latin typeface="Comic Sans MS" pitchFamily="66" charset="0"/>
              </a:rPr>
              <a:t>must include interesting facts, figures about your topic</a:t>
            </a:r>
          </a:p>
          <a:p>
            <a:pPr algn="ctr">
              <a:spcBef>
                <a:spcPct val="50000"/>
              </a:spcBef>
            </a:pPr>
            <a:r>
              <a:rPr lang="en-GB" sz="1200" b="1" dirty="0">
                <a:latin typeface="Comic Sans MS" pitchFamily="66" charset="0"/>
              </a:rPr>
              <a:t>You can choose from one of these topics or make up your own</a:t>
            </a:r>
            <a:r>
              <a:rPr lang="en-GB" sz="1200" b="1" dirty="0" smtClean="0">
                <a:latin typeface="Comic Sans MS" pitchFamily="66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171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Lakes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jones-ke</dc:creator>
  <cp:lastModifiedBy>Keren Jones</cp:lastModifiedBy>
  <cp:revision>7</cp:revision>
  <dcterms:created xsi:type="dcterms:W3CDTF">2011-06-24T11:00:26Z</dcterms:created>
  <dcterms:modified xsi:type="dcterms:W3CDTF">2016-04-29T11:48:36Z</dcterms:modified>
</cp:coreProperties>
</file>