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6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DD5-1FCA-4BDC-9882-413C35766A34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1254-EF5B-49EB-A8AE-670B1F28D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7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DD5-1FCA-4BDC-9882-413C35766A34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1254-EF5B-49EB-A8AE-670B1F28D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86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DD5-1FCA-4BDC-9882-413C35766A34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1254-EF5B-49EB-A8AE-670B1F28D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71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DD5-1FCA-4BDC-9882-413C35766A34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1254-EF5B-49EB-A8AE-670B1F28D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56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DD5-1FCA-4BDC-9882-413C35766A34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1254-EF5B-49EB-A8AE-670B1F28D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2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DD5-1FCA-4BDC-9882-413C35766A34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1254-EF5B-49EB-A8AE-670B1F28D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33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DD5-1FCA-4BDC-9882-413C35766A34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1254-EF5B-49EB-A8AE-670B1F28D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96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DD5-1FCA-4BDC-9882-413C35766A34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1254-EF5B-49EB-A8AE-670B1F28D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6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DD5-1FCA-4BDC-9882-413C35766A34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1254-EF5B-49EB-A8AE-670B1F28D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15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DD5-1FCA-4BDC-9882-413C35766A34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1254-EF5B-49EB-A8AE-670B1F28D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51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DD5-1FCA-4BDC-9882-413C35766A34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01254-EF5B-49EB-A8AE-670B1F28D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12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8DDD5-1FCA-4BDC-9882-413C35766A34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01254-EF5B-49EB-A8AE-670B1F28D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17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Coasts : Sample Assessment Paper 1 </a:t>
            </a:r>
            <a:endParaRPr lang="en-GB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24542" y="683568"/>
            <a:ext cx="685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SECTION C: COASTAL LANDSCAPES AND </a:t>
            </a:r>
            <a:r>
              <a:rPr lang="en-GB" b="1" dirty="0" smtClean="0"/>
              <a:t>CHANGE</a:t>
            </a:r>
            <a:endParaRPr lang="en-GB" b="1" dirty="0"/>
          </a:p>
          <a:p>
            <a:r>
              <a:rPr lang="en-GB" b="1" dirty="0" smtClean="0"/>
              <a:t>5 </a:t>
            </a:r>
            <a:r>
              <a:rPr lang="en-GB" dirty="0"/>
              <a:t>(a) Name </a:t>
            </a:r>
            <a:r>
              <a:rPr lang="en-GB" b="1" dirty="0"/>
              <a:t>one </a:t>
            </a:r>
            <a:r>
              <a:rPr lang="en-GB" dirty="0"/>
              <a:t>weathering process that occurs at a coast</a:t>
            </a:r>
            <a:r>
              <a:rPr lang="en-GB" dirty="0" smtClean="0"/>
              <a:t>.</a:t>
            </a:r>
            <a:r>
              <a:rPr lang="en-GB" b="1" dirty="0" smtClean="0"/>
              <a:t>(</a:t>
            </a:r>
            <a:r>
              <a:rPr lang="en-GB" b="1" dirty="0"/>
              <a:t>1</a:t>
            </a:r>
            <a:r>
              <a:rPr lang="en-GB" b="1" dirty="0" smtClean="0"/>
              <a:t>)</a:t>
            </a:r>
          </a:p>
          <a:p>
            <a:endParaRPr lang="en-GB" b="1" dirty="0"/>
          </a:p>
          <a:p>
            <a:r>
              <a:rPr lang="en-GB" dirty="0"/>
              <a:t>(b) Study Figure 5 </a:t>
            </a:r>
            <a:r>
              <a:rPr lang="en-GB" dirty="0" smtClean="0"/>
              <a:t>on the next page</a:t>
            </a:r>
          </a:p>
          <a:p>
            <a:endParaRPr lang="en-GB" dirty="0"/>
          </a:p>
          <a:p>
            <a:pPr marL="400050" indent="-400050">
              <a:buAutoNum type="romanLcParenBoth"/>
            </a:pPr>
            <a:r>
              <a:rPr lang="en-GB" dirty="0" smtClean="0"/>
              <a:t>State </a:t>
            </a:r>
            <a:r>
              <a:rPr lang="en-GB" dirty="0"/>
              <a:t>the six figure grid reference of the eastern most point of Hurst </a:t>
            </a:r>
            <a:r>
              <a:rPr lang="en-GB" dirty="0" smtClean="0"/>
              <a:t>Castle Spit. </a:t>
            </a:r>
            <a:r>
              <a:rPr lang="en-GB" b="1" dirty="0" smtClean="0"/>
              <a:t>(1)</a:t>
            </a:r>
          </a:p>
          <a:p>
            <a:endParaRPr lang="en-GB" b="1" dirty="0"/>
          </a:p>
          <a:p>
            <a:r>
              <a:rPr lang="en-GB" dirty="0"/>
              <a:t>(ii) Calculate the areal extent of the salt marsh shown on the map to </a:t>
            </a:r>
            <a:r>
              <a:rPr lang="en-GB" dirty="0" smtClean="0"/>
              <a:t>the nearest </a:t>
            </a:r>
            <a:r>
              <a:rPr lang="en-GB" dirty="0"/>
              <a:t>km2</a:t>
            </a:r>
            <a:r>
              <a:rPr lang="en-GB" dirty="0" smtClean="0"/>
              <a:t>. </a:t>
            </a:r>
            <a:r>
              <a:rPr lang="en-GB" b="1" dirty="0" smtClean="0"/>
              <a:t>(</a:t>
            </a:r>
            <a:r>
              <a:rPr lang="en-GB" b="1" dirty="0"/>
              <a:t>1)</a:t>
            </a:r>
          </a:p>
          <a:p>
            <a:r>
              <a:rPr lang="en-GB" b="1" dirty="0"/>
              <a:t>A </a:t>
            </a:r>
            <a:r>
              <a:rPr lang="en-GB" dirty="0"/>
              <a:t>1.0 km</a:t>
            </a:r>
          </a:p>
          <a:p>
            <a:r>
              <a:rPr lang="en-GB" b="1" dirty="0"/>
              <a:t>B </a:t>
            </a:r>
            <a:r>
              <a:rPr lang="en-GB" dirty="0"/>
              <a:t>2.0 km</a:t>
            </a:r>
          </a:p>
          <a:p>
            <a:r>
              <a:rPr lang="en-GB" b="1" dirty="0"/>
              <a:t>C </a:t>
            </a:r>
            <a:r>
              <a:rPr lang="en-GB" dirty="0"/>
              <a:t>3.0 km</a:t>
            </a:r>
          </a:p>
          <a:p>
            <a:r>
              <a:rPr lang="en-GB" b="1" dirty="0"/>
              <a:t>D </a:t>
            </a:r>
            <a:r>
              <a:rPr lang="en-GB" dirty="0"/>
              <a:t>4.0 </a:t>
            </a:r>
            <a:r>
              <a:rPr lang="en-GB" dirty="0" smtClean="0"/>
              <a:t>km</a:t>
            </a:r>
          </a:p>
          <a:p>
            <a:endParaRPr lang="en-GB" dirty="0"/>
          </a:p>
          <a:p>
            <a:r>
              <a:rPr lang="en-GB" dirty="0"/>
              <a:t>(iii) Suggest </a:t>
            </a:r>
            <a:r>
              <a:rPr lang="en-GB" b="1" dirty="0"/>
              <a:t>one </a:t>
            </a:r>
            <a:r>
              <a:rPr lang="en-GB" dirty="0"/>
              <a:t>reason for the differences in the characteristics of the </a:t>
            </a:r>
            <a:r>
              <a:rPr lang="en-GB" dirty="0" smtClean="0"/>
              <a:t>sediment found </a:t>
            </a:r>
            <a:r>
              <a:rPr lang="en-GB" dirty="0"/>
              <a:t>at A and the sediment found at B</a:t>
            </a:r>
            <a:r>
              <a:rPr lang="en-GB" dirty="0" smtClean="0"/>
              <a:t>. </a:t>
            </a:r>
            <a:r>
              <a:rPr lang="en-GB" b="1" dirty="0" smtClean="0"/>
              <a:t>(</a:t>
            </a:r>
            <a:r>
              <a:rPr lang="en-GB" b="1" dirty="0"/>
              <a:t>3</a:t>
            </a:r>
            <a:r>
              <a:rPr lang="en-GB" b="1" dirty="0" smtClean="0"/>
              <a:t>)</a:t>
            </a:r>
          </a:p>
          <a:p>
            <a:endParaRPr lang="en-GB" b="1" dirty="0"/>
          </a:p>
          <a:p>
            <a:r>
              <a:rPr lang="en-GB" dirty="0"/>
              <a:t>(c) Explain </a:t>
            </a:r>
            <a:r>
              <a:rPr lang="en-GB" b="1" dirty="0"/>
              <a:t>two </a:t>
            </a:r>
            <a:r>
              <a:rPr lang="en-GB" dirty="0"/>
              <a:t>processes in the formation of offshore bars.</a:t>
            </a:r>
          </a:p>
          <a:p>
            <a:r>
              <a:rPr lang="en-GB" b="1" dirty="0"/>
              <a:t>(4)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4542" y="6516216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(d) Explain how geological structure affects the development of coastal landforms</a:t>
            </a:r>
            <a:r>
              <a:rPr lang="en-GB" dirty="0" smtClean="0"/>
              <a:t>. </a:t>
            </a:r>
            <a:r>
              <a:rPr lang="en-GB" b="1" dirty="0" smtClean="0"/>
              <a:t>(</a:t>
            </a:r>
            <a:r>
              <a:rPr lang="en-GB" b="1" dirty="0"/>
              <a:t>6)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4542" y="7524328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e)Assess </a:t>
            </a:r>
            <a:r>
              <a:rPr lang="en-GB" dirty="0"/>
              <a:t>the importance of lithology in influencing the rate of coastal recession.</a:t>
            </a:r>
          </a:p>
          <a:p>
            <a:r>
              <a:rPr lang="en-GB" b="1" dirty="0"/>
              <a:t>(12)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180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48" t="16576" r="26819" b="6522"/>
          <a:stretch/>
        </p:blipFill>
        <p:spPr bwMode="auto">
          <a:xfrm>
            <a:off x="0" y="323527"/>
            <a:ext cx="6858000" cy="6469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691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170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 Griffiths</dc:creator>
  <cp:lastModifiedBy>Rhys Griffiths</cp:lastModifiedBy>
  <cp:revision>2</cp:revision>
  <dcterms:created xsi:type="dcterms:W3CDTF">2017-01-31T12:59:47Z</dcterms:created>
  <dcterms:modified xsi:type="dcterms:W3CDTF">2017-01-31T13:07:00Z</dcterms:modified>
</cp:coreProperties>
</file>