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26" y="-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73C1-40D3-4197-BF5E-C5EFA5AF5BE6}" type="datetimeFigureOut">
              <a:rPr lang="en-GB" smtClean="0"/>
              <a:t>10/02/2017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423-B214-4867-9A6E-B4F95F54C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6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73C1-40D3-4197-BF5E-C5EFA5AF5BE6}" type="datetimeFigureOut">
              <a:rPr lang="en-GB" smtClean="0"/>
              <a:t>10/02/2017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423-B214-4867-9A6E-B4F95F54C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6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6387" y="366714"/>
            <a:ext cx="1671639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6" y="366714"/>
            <a:ext cx="4849814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73C1-40D3-4197-BF5E-C5EFA5AF5BE6}" type="datetimeFigureOut">
              <a:rPr lang="en-GB" smtClean="0"/>
              <a:t>10/02/2017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423-B214-4867-9A6E-B4F95F54C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07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73C1-40D3-4197-BF5E-C5EFA5AF5BE6}" type="datetimeFigureOut">
              <a:rPr lang="en-GB" smtClean="0"/>
              <a:t>10/02/2017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423-B214-4867-9A6E-B4F95F54C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33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73C1-40D3-4197-BF5E-C5EFA5AF5BE6}" type="datetimeFigureOut">
              <a:rPr lang="en-GB" smtClean="0"/>
              <a:t>10/02/2017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423-B214-4867-9A6E-B4F95F54C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46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7301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73C1-40D3-4197-BF5E-C5EFA5AF5BE6}" type="datetimeFigureOut">
              <a:rPr lang="en-GB" smtClean="0"/>
              <a:t>10/02/2017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423-B214-4867-9A6E-B4F95F54C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73C1-40D3-4197-BF5E-C5EFA5AF5BE6}" type="datetimeFigureOut">
              <a:rPr lang="en-GB" smtClean="0"/>
              <a:t>10/02/2017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423-B214-4867-9A6E-B4F95F54C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42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73C1-40D3-4197-BF5E-C5EFA5AF5BE6}" type="datetimeFigureOut">
              <a:rPr lang="en-GB" smtClean="0"/>
              <a:t>10/02/2017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423-B214-4867-9A6E-B4F95F54C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03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73C1-40D3-4197-BF5E-C5EFA5AF5BE6}" type="datetimeFigureOut">
              <a:rPr lang="en-GB" smtClean="0"/>
              <a:t>10/02/2017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423-B214-4867-9A6E-B4F95F54C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2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73C1-40D3-4197-BF5E-C5EFA5AF5BE6}" type="datetimeFigureOut">
              <a:rPr lang="en-GB" smtClean="0"/>
              <a:t>10/02/2017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423-B214-4867-9A6E-B4F95F54C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46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73C1-40D3-4197-BF5E-C5EFA5AF5BE6}" type="datetimeFigureOut">
              <a:rPr lang="en-GB" smtClean="0"/>
              <a:t>10/02/2017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9423-B214-4867-9A6E-B4F95F54C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48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073C1-40D3-4197-BF5E-C5EFA5AF5BE6}" type="datetimeFigureOut">
              <a:rPr lang="en-GB" smtClean="0"/>
              <a:t>10/02/2017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A9423-B214-4867-9A6E-B4F95F54C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inet.org.uk/campaign-article/mankinds-faltering-efforts-to-protect-coastal-idylls-from-raging-wave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365"/>
            <a:ext cx="9906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Q1. Using examples, suggest why managed retreat is a controversial option (10)</a:t>
            </a:r>
            <a:endParaRPr lang="en-GB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7" t="21197" r="31840" b="13277"/>
          <a:stretch/>
        </p:blipFill>
        <p:spPr bwMode="auto">
          <a:xfrm>
            <a:off x="128464" y="1196752"/>
            <a:ext cx="9685964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45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lideplayer.com/18/6134937/slides/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26"/>
            <a:ext cx="990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coastalmanagement-integratedandsustainablemanagement-140107072620-phpapp02/95/coastal-management-integrated-and-sustainable-management-11-638.jpg?cb=13890796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98" y="0"/>
            <a:ext cx="972736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1.bp.blogspot.com/-y2Yd34kOi6E/UNTBDnX3lFI/AAAAAAAAA2I/96KckZjhiRc/s1600/IMG_22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61" t="21930"/>
          <a:stretch/>
        </p:blipFill>
        <p:spPr bwMode="auto">
          <a:xfrm>
            <a:off x="7940777" y="1"/>
            <a:ext cx="196522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463" y="1"/>
            <a:ext cx="6942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Stakeholders</a:t>
            </a:r>
            <a:endParaRPr lang="en-GB" sz="6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2739" y="1196752"/>
            <a:ext cx="7657579" cy="2435750"/>
            <a:chOff x="131759" y="1196752"/>
            <a:chExt cx="7068534" cy="2435750"/>
          </a:xfrm>
        </p:grpSpPr>
        <p:pic>
          <p:nvPicPr>
            <p:cNvPr id="6146" name="Picture 2" descr="http://www.gazette-news.co.uk/resources/images/930764.jpg?display=1&amp;htype=100000&amp;type=responsive-galle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59" y="1196752"/>
              <a:ext cx="3180102" cy="214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311861" y="1324178"/>
              <a:ext cx="38884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West </a:t>
              </a:r>
              <a:r>
                <a:rPr lang="en-GB" sz="2400" dirty="0" err="1" smtClean="0"/>
                <a:t>Mersea</a:t>
              </a:r>
              <a:r>
                <a:rPr lang="en-GB" sz="2400" dirty="0" smtClean="0"/>
                <a:t> Fishermen concerned about damage to Oyster beds.  Sediment levels will increase and changes in water levels may kill off Oysters and damage their habitats</a:t>
              </a:r>
              <a:endParaRPr lang="en-GB" sz="2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6463" y="4526498"/>
            <a:ext cx="8112468" cy="1929700"/>
            <a:chOff x="107504" y="4149080"/>
            <a:chExt cx="7488432" cy="1929700"/>
          </a:xfrm>
        </p:grpSpPr>
        <p:pic>
          <p:nvPicPr>
            <p:cNvPr id="6148" name="Picture 4" descr="https://www.rspb.org.uk/Images/oglogo_tcm9-283522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994" b="26483"/>
            <a:stretch/>
          </p:blipFill>
          <p:spPr bwMode="auto">
            <a:xfrm>
              <a:off x="107504" y="4149080"/>
              <a:ext cx="3600000" cy="1710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707504" y="4509120"/>
              <a:ext cx="38884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Increased erosion and flooding of a site opposite the farm. Threatens bird habitats and populations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679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260648"/>
            <a:ext cx="9433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www.marinet.org.uk/campaign-article/mankinds-faltering-efforts-to-protect-coastal-idylls-from-raging-waves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539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63</Words>
  <Application>Microsoft Office PowerPoint</Application>
  <PresentationFormat>A4 Paper (210x297 mm)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Rhys Griffiths</dc:creator>
  <cp:lastModifiedBy>Rhys Griffiths</cp:lastModifiedBy>
  <cp:revision>5</cp:revision>
  <dcterms:created xsi:type="dcterms:W3CDTF">2017-02-10T10:20:24Z</dcterms:created>
  <dcterms:modified xsi:type="dcterms:W3CDTF">2017-02-10T12:34:30Z</dcterms:modified>
</cp:coreProperties>
</file>