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858000" cy="91440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98" autoAdjust="0"/>
    <p:restoredTop sz="94660"/>
  </p:normalViewPr>
  <p:slideViewPr>
    <p:cSldViewPr>
      <p:cViewPr>
        <p:scale>
          <a:sx n="75" d="100"/>
          <a:sy n="75" d="100"/>
        </p:scale>
        <p:origin x="-1674" y="834"/>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613400"/>
            <a:ext cx="4800600" cy="253153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98CC399-D4CC-4771-8514-BF4AE5CB73E6}"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2D9BE60-00F2-410E-B716-A16BE31466CF}"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6" y="880533"/>
            <a:ext cx="1457325" cy="7924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1" y="880533"/>
            <a:ext cx="4257675" cy="792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6727114-41B0-4682-9A2B-1E1BCB07E9F1}"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42900" y="396701"/>
            <a:ext cx="6172200" cy="84522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F48EB1DF-6F0E-46EE-9D0E-1DE0D36379E6}"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5506561-DFB4-47CB-BDCB-3B2919971E74}"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4"/>
            <a:ext cx="5829300" cy="196744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419858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8E38BCA-108D-437C-852B-FF2AC2B04DAD}"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2861733"/>
            <a:ext cx="285750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861733"/>
            <a:ext cx="285750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468DD74-EE7B-4A32-A9D5-139235F942F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1"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1"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61BB04F9-FC91-4402-859E-E3F117D3A592}"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3F54AE31-1996-45BA-A266-D474A00E1EF1}"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B08006BE-848A-43DD-9119-E1DEFCC26961}"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5"/>
            <a:ext cx="2256235" cy="167851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9440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AF8C0F3-07EE-4839-803D-B09853EBD9A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CBC1F93-30AB-4B93-B801-9E280E1974DF}"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0533"/>
            <a:ext cx="58293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514350" y="2861733"/>
            <a:ext cx="5829300" cy="594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514350" y="9025467"/>
            <a:ext cx="142875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2343150" y="9025467"/>
            <a:ext cx="217170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4914900" y="9025467"/>
            <a:ext cx="142875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ED1FD39-0968-42A4-ADA4-ED87E22FD7AA}"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64675"/>
            <a:ext cx="6858000" cy="5693866"/>
          </a:xfrm>
          <a:prstGeom prst="rect">
            <a:avLst/>
          </a:prstGeom>
          <a:noFill/>
        </p:spPr>
        <p:txBody>
          <a:bodyPr wrap="square" rtlCol="0">
            <a:spAutoFit/>
          </a:bodyPr>
          <a:lstStyle/>
          <a:p>
            <a:r>
              <a:rPr lang="en-GB" sz="1400" dirty="0" smtClean="0">
                <a:latin typeface="+mj-lt"/>
              </a:rPr>
              <a:t>Volcanoes can be found on constructive and destructive boundaries and very rarely on collision boundaries. However they do not occur on                 boundaries. Volcanoes such as Mauna Loa in              are not located near a plate boundary but are formed as the plate passes over an area of unusually hot rising magma, this is known as a              .</a:t>
            </a:r>
          </a:p>
          <a:p>
            <a:endParaRPr lang="en-GB" sz="1400" dirty="0" smtClean="0">
              <a:latin typeface="+mj-lt"/>
            </a:endParaRPr>
          </a:p>
          <a:p>
            <a:endParaRPr lang="en-GB" sz="1400" dirty="0" smtClean="0">
              <a:latin typeface="+mj-lt"/>
            </a:endParaRPr>
          </a:p>
          <a:p>
            <a:r>
              <a:rPr lang="en-GB" sz="1400" dirty="0" smtClean="0">
                <a:latin typeface="+mj-lt"/>
              </a:rPr>
              <a:t>There are two main types of volcano that occur on earth.               volcanoes are found on                   plate margins. As the plates pull apart                 magma rises to the surface. The magma is very                or runny. This is because it contains very little                and has a             temperature, 1200°C. The runny magma can travel a long distance before it cools down which explains why shield volcanoes are wide with                slopes. The fluid magma can easily escape from the volcano      and so does not cause large                   eruptions. Usually about 0 or 1 on the Volcanic Explosive Index.                   is a good example of a shield volcano.</a:t>
            </a:r>
          </a:p>
          <a:p>
            <a:endParaRPr lang="en-GB" sz="1400" dirty="0" smtClean="0">
              <a:latin typeface="+mj-lt"/>
            </a:endParaRPr>
          </a:p>
          <a:p>
            <a:endParaRPr lang="en-GB" sz="1400" dirty="0" smtClean="0">
              <a:latin typeface="+mj-lt"/>
            </a:endParaRPr>
          </a:p>
          <a:p>
            <a:r>
              <a:rPr lang="en-GB" sz="1400" dirty="0" smtClean="0">
                <a:latin typeface="+mj-lt"/>
              </a:rPr>
              <a:t>A                     volcano is a much more dangerous volcano and can be found on                   margins. As the                 plate melts and sinks it creates                 magma, named after the Andes mountains a chain of volcanoes running along the western coast of South America. </a:t>
            </a:r>
            <a:r>
              <a:rPr lang="en-GB" sz="1400" dirty="0" err="1" smtClean="0">
                <a:latin typeface="+mj-lt"/>
              </a:rPr>
              <a:t>Andesite</a:t>
            </a:r>
            <a:r>
              <a:rPr lang="en-GB" sz="1400" dirty="0" smtClean="0">
                <a:latin typeface="+mj-lt"/>
              </a:rPr>
              <a:t> is           in silica and contains a greater percentage of dissolved gas. This makes it more               . The gases find it difficult to escape from the thick and sticky magma and so causes bigger explosions when they do eventually erupt. The thick magma cools quickly and leads to               slopes. Mt Pinatubo is a good example of a composite volcano.</a:t>
            </a:r>
            <a:endParaRPr lang="en-US" sz="1400" dirty="0">
              <a:latin typeface="+mj-lt"/>
            </a:endParaRPr>
          </a:p>
        </p:txBody>
      </p:sp>
      <p:sp>
        <p:nvSpPr>
          <p:cNvPr id="5" name="TextBox 4"/>
          <p:cNvSpPr txBox="1"/>
          <p:nvPr/>
        </p:nvSpPr>
        <p:spPr>
          <a:xfrm>
            <a:off x="1071546" y="23779"/>
            <a:ext cx="4643470" cy="461665"/>
          </a:xfrm>
          <a:prstGeom prst="rect">
            <a:avLst/>
          </a:prstGeom>
          <a:noFill/>
        </p:spPr>
        <p:txBody>
          <a:bodyPr wrap="square" rtlCol="0">
            <a:spAutoFit/>
          </a:bodyPr>
          <a:lstStyle/>
          <a:p>
            <a:pPr algn="ctr"/>
            <a:r>
              <a:rPr lang="en-GB" b="1" u="sng" dirty="0" smtClean="0">
                <a:latin typeface="+mj-lt"/>
              </a:rPr>
              <a:t>VOLCANO TYPES</a:t>
            </a:r>
            <a:endParaRPr lang="en-US" b="1" u="sng" dirty="0">
              <a:latin typeface="+mj-lt"/>
            </a:endParaRPr>
          </a:p>
        </p:txBody>
      </p:sp>
      <p:pic>
        <p:nvPicPr>
          <p:cNvPr id="6" name="Picture 2" descr="http://mediatheek.thinkquest.nl/~ll125/images/volcano.jpg"/>
          <p:cNvPicPr>
            <a:picLocks noChangeAspect="1" noChangeArrowheads="1"/>
          </p:cNvPicPr>
          <p:nvPr/>
        </p:nvPicPr>
        <p:blipFill>
          <a:blip r:embed="rId2"/>
          <a:srcRect l="33538" t="9410" r="33538" b="47048"/>
          <a:stretch>
            <a:fillRect/>
          </a:stretch>
        </p:blipFill>
        <p:spPr bwMode="auto">
          <a:xfrm>
            <a:off x="1" y="1"/>
            <a:ext cx="2000240" cy="1286366"/>
          </a:xfrm>
          <a:prstGeom prst="rect">
            <a:avLst/>
          </a:prstGeom>
          <a:noFill/>
        </p:spPr>
      </p:pic>
      <p:pic>
        <p:nvPicPr>
          <p:cNvPr id="7" name="Picture 2" descr="http://mediatheek.thinkquest.nl/~ll125/images/volcano.jpg"/>
          <p:cNvPicPr>
            <a:picLocks noChangeAspect="1" noChangeArrowheads="1"/>
          </p:cNvPicPr>
          <p:nvPr/>
        </p:nvPicPr>
        <p:blipFill>
          <a:blip r:embed="rId2"/>
          <a:srcRect l="33538" t="52929" r="33538"/>
          <a:stretch>
            <a:fillRect/>
          </a:stretch>
        </p:blipFill>
        <p:spPr bwMode="auto">
          <a:xfrm>
            <a:off x="5214950" y="0"/>
            <a:ext cx="1643874" cy="1435865"/>
          </a:xfrm>
          <a:prstGeom prst="rect">
            <a:avLst/>
          </a:prstGeom>
          <a:noFill/>
        </p:spPr>
      </p:pic>
      <p:sp>
        <p:nvSpPr>
          <p:cNvPr id="8" name="TextBox 7"/>
          <p:cNvSpPr txBox="1"/>
          <p:nvPr/>
        </p:nvSpPr>
        <p:spPr>
          <a:xfrm>
            <a:off x="0" y="7310454"/>
            <a:ext cx="1643074" cy="1169551"/>
          </a:xfrm>
          <a:prstGeom prst="rect">
            <a:avLst/>
          </a:prstGeom>
          <a:noFill/>
        </p:spPr>
        <p:txBody>
          <a:bodyPr wrap="square" rtlCol="0">
            <a:spAutoFit/>
          </a:bodyPr>
          <a:lstStyle/>
          <a:p>
            <a:pPr>
              <a:buFont typeface="Wingdings" pitchFamily="2" charset="2"/>
              <a:buChar char="q"/>
            </a:pPr>
            <a:r>
              <a:rPr lang="en-GB" sz="1400" dirty="0" smtClean="0">
                <a:latin typeface="+mj-lt"/>
              </a:rPr>
              <a:t> Mauna Loa</a:t>
            </a:r>
          </a:p>
          <a:p>
            <a:pPr>
              <a:buFont typeface="Wingdings" pitchFamily="2" charset="2"/>
              <a:buChar char="q"/>
            </a:pPr>
            <a:r>
              <a:rPr lang="en-GB" sz="1400" dirty="0" smtClean="0">
                <a:latin typeface="+mj-lt"/>
              </a:rPr>
              <a:t> Oceanic</a:t>
            </a:r>
          </a:p>
          <a:p>
            <a:pPr>
              <a:buFont typeface="Wingdings" pitchFamily="2" charset="2"/>
              <a:buChar char="q"/>
            </a:pPr>
            <a:r>
              <a:rPr lang="en-GB" sz="1400" dirty="0" smtClean="0">
                <a:latin typeface="+mj-lt"/>
              </a:rPr>
              <a:t> Andesitic</a:t>
            </a:r>
          </a:p>
          <a:p>
            <a:pPr>
              <a:buFont typeface="Wingdings" pitchFamily="2" charset="2"/>
              <a:buChar char="q"/>
            </a:pPr>
            <a:r>
              <a:rPr lang="en-GB" sz="1400" dirty="0" smtClean="0">
                <a:latin typeface="+mj-lt"/>
              </a:rPr>
              <a:t> Hawaii</a:t>
            </a:r>
          </a:p>
          <a:p>
            <a:pPr>
              <a:buFont typeface="Wingdings" pitchFamily="2" charset="2"/>
              <a:buChar char="q"/>
            </a:pPr>
            <a:r>
              <a:rPr lang="en-GB" sz="1400" dirty="0" smtClean="0">
                <a:latin typeface="+mj-lt"/>
              </a:rPr>
              <a:t> Conservative</a:t>
            </a:r>
            <a:endParaRPr lang="en-US" sz="1400" dirty="0">
              <a:latin typeface="+mj-lt"/>
            </a:endParaRPr>
          </a:p>
        </p:txBody>
      </p:sp>
      <p:sp>
        <p:nvSpPr>
          <p:cNvPr id="9" name="TextBox 8"/>
          <p:cNvSpPr txBox="1"/>
          <p:nvPr/>
        </p:nvSpPr>
        <p:spPr>
          <a:xfrm>
            <a:off x="1571612" y="7310454"/>
            <a:ext cx="1643074" cy="1169551"/>
          </a:xfrm>
          <a:prstGeom prst="rect">
            <a:avLst/>
          </a:prstGeom>
          <a:noFill/>
        </p:spPr>
        <p:txBody>
          <a:bodyPr wrap="square" rtlCol="0">
            <a:spAutoFit/>
          </a:bodyPr>
          <a:lstStyle/>
          <a:p>
            <a:pPr>
              <a:buFont typeface="Wingdings" pitchFamily="2" charset="2"/>
              <a:buChar char="q"/>
            </a:pPr>
            <a:r>
              <a:rPr lang="en-GB" sz="1400" dirty="0" smtClean="0">
                <a:latin typeface="+mj-lt"/>
              </a:rPr>
              <a:t> Constructive</a:t>
            </a:r>
          </a:p>
          <a:p>
            <a:pPr>
              <a:buFont typeface="Wingdings" pitchFamily="2" charset="2"/>
              <a:buChar char="q"/>
            </a:pPr>
            <a:r>
              <a:rPr lang="en-GB" sz="1400" dirty="0" smtClean="0">
                <a:latin typeface="+mj-lt"/>
              </a:rPr>
              <a:t> Composite</a:t>
            </a:r>
          </a:p>
          <a:p>
            <a:pPr>
              <a:buFont typeface="Wingdings" pitchFamily="2" charset="2"/>
              <a:buChar char="q"/>
            </a:pPr>
            <a:r>
              <a:rPr lang="en-GB" sz="1400" dirty="0" smtClean="0">
                <a:latin typeface="+mj-lt"/>
              </a:rPr>
              <a:t> Steep</a:t>
            </a:r>
          </a:p>
          <a:p>
            <a:pPr>
              <a:buFont typeface="Wingdings" pitchFamily="2" charset="2"/>
              <a:buChar char="q"/>
            </a:pPr>
            <a:r>
              <a:rPr lang="en-GB" sz="1400" dirty="0" smtClean="0">
                <a:latin typeface="+mj-lt"/>
              </a:rPr>
              <a:t> Hotspot</a:t>
            </a:r>
          </a:p>
          <a:p>
            <a:pPr>
              <a:buFont typeface="Wingdings" pitchFamily="2" charset="2"/>
              <a:buChar char="q"/>
            </a:pPr>
            <a:r>
              <a:rPr lang="en-GB" sz="1400" dirty="0" smtClean="0">
                <a:latin typeface="+mj-lt"/>
              </a:rPr>
              <a:t> Fluid</a:t>
            </a:r>
            <a:endParaRPr lang="en-US" sz="1400" dirty="0">
              <a:latin typeface="+mj-lt"/>
            </a:endParaRPr>
          </a:p>
        </p:txBody>
      </p:sp>
      <p:sp>
        <p:nvSpPr>
          <p:cNvPr id="10" name="TextBox 9"/>
          <p:cNvSpPr txBox="1"/>
          <p:nvPr/>
        </p:nvSpPr>
        <p:spPr>
          <a:xfrm>
            <a:off x="3143248" y="7310454"/>
            <a:ext cx="1643074" cy="1169551"/>
          </a:xfrm>
          <a:prstGeom prst="rect">
            <a:avLst/>
          </a:prstGeom>
          <a:noFill/>
        </p:spPr>
        <p:txBody>
          <a:bodyPr wrap="square" rtlCol="0">
            <a:spAutoFit/>
          </a:bodyPr>
          <a:lstStyle/>
          <a:p>
            <a:pPr>
              <a:buFont typeface="Wingdings" pitchFamily="2" charset="2"/>
              <a:buChar char="q"/>
            </a:pPr>
            <a:r>
              <a:rPr lang="en-GB" sz="1400" dirty="0" smtClean="0">
                <a:latin typeface="+mj-lt"/>
              </a:rPr>
              <a:t> Silica</a:t>
            </a:r>
          </a:p>
          <a:p>
            <a:pPr>
              <a:buFont typeface="Wingdings" pitchFamily="2" charset="2"/>
              <a:buChar char="q"/>
            </a:pPr>
            <a:r>
              <a:rPr lang="en-GB" sz="1400" dirty="0" smtClean="0">
                <a:latin typeface="+mj-lt"/>
              </a:rPr>
              <a:t> Shield</a:t>
            </a:r>
          </a:p>
          <a:p>
            <a:pPr>
              <a:buFont typeface="Wingdings" pitchFamily="2" charset="2"/>
              <a:buChar char="q"/>
            </a:pPr>
            <a:r>
              <a:rPr lang="en-GB" sz="1400" dirty="0" smtClean="0">
                <a:latin typeface="+mj-lt"/>
              </a:rPr>
              <a:t> Basaltic</a:t>
            </a:r>
          </a:p>
          <a:p>
            <a:pPr>
              <a:buFont typeface="Wingdings" pitchFamily="2" charset="2"/>
              <a:buChar char="q"/>
            </a:pPr>
            <a:r>
              <a:rPr lang="en-GB" sz="1400" dirty="0" smtClean="0">
                <a:latin typeface="+mj-lt"/>
              </a:rPr>
              <a:t> Vent</a:t>
            </a:r>
          </a:p>
          <a:p>
            <a:pPr>
              <a:buFont typeface="Wingdings" pitchFamily="2" charset="2"/>
              <a:buChar char="q"/>
            </a:pPr>
            <a:r>
              <a:rPr lang="en-GB" sz="1400" dirty="0" smtClean="0">
                <a:latin typeface="+mj-lt"/>
              </a:rPr>
              <a:t> High</a:t>
            </a:r>
          </a:p>
        </p:txBody>
      </p:sp>
      <p:sp>
        <p:nvSpPr>
          <p:cNvPr id="11" name="TextBox 10"/>
          <p:cNvSpPr txBox="1"/>
          <p:nvPr/>
        </p:nvSpPr>
        <p:spPr>
          <a:xfrm>
            <a:off x="4714884" y="7310454"/>
            <a:ext cx="1643074" cy="1169551"/>
          </a:xfrm>
          <a:prstGeom prst="rect">
            <a:avLst/>
          </a:prstGeom>
          <a:noFill/>
        </p:spPr>
        <p:txBody>
          <a:bodyPr wrap="square" rtlCol="0">
            <a:spAutoFit/>
          </a:bodyPr>
          <a:lstStyle/>
          <a:p>
            <a:pPr>
              <a:buFont typeface="Wingdings" pitchFamily="2" charset="2"/>
              <a:buChar char="q"/>
            </a:pPr>
            <a:r>
              <a:rPr lang="en-GB" sz="1400" dirty="0" smtClean="0">
                <a:latin typeface="+mj-lt"/>
              </a:rPr>
              <a:t> Destructive</a:t>
            </a:r>
          </a:p>
          <a:p>
            <a:pPr>
              <a:buFont typeface="Wingdings" pitchFamily="2" charset="2"/>
              <a:buChar char="q"/>
            </a:pPr>
            <a:r>
              <a:rPr lang="en-GB" sz="1400" dirty="0" smtClean="0">
                <a:latin typeface="+mj-lt"/>
              </a:rPr>
              <a:t> Viscous</a:t>
            </a:r>
          </a:p>
          <a:p>
            <a:pPr>
              <a:buFont typeface="Wingdings" pitchFamily="2" charset="2"/>
              <a:buChar char="q"/>
            </a:pPr>
            <a:r>
              <a:rPr lang="en-GB" sz="1400" dirty="0" smtClean="0">
                <a:latin typeface="+mj-lt"/>
              </a:rPr>
              <a:t> Gentle</a:t>
            </a:r>
          </a:p>
          <a:p>
            <a:pPr>
              <a:buFont typeface="Wingdings" pitchFamily="2" charset="2"/>
              <a:buChar char="q"/>
            </a:pPr>
            <a:r>
              <a:rPr lang="en-GB" sz="1400" dirty="0" smtClean="0">
                <a:latin typeface="+mj-lt"/>
              </a:rPr>
              <a:t> Explosive</a:t>
            </a:r>
          </a:p>
          <a:p>
            <a:pPr>
              <a:buFont typeface="Wingdings" pitchFamily="2" charset="2"/>
              <a:buChar char="q"/>
            </a:pPr>
            <a:r>
              <a:rPr lang="en-GB" sz="1400" dirty="0" smtClean="0">
                <a:latin typeface="+mj-lt"/>
              </a:rPr>
              <a:t> High</a:t>
            </a:r>
            <a:endParaRPr lang="en-US" sz="1400" dirty="0">
              <a:latin typeface="+mj-lt"/>
            </a:endParaRPr>
          </a:p>
        </p:txBody>
      </p:sp>
      <p:sp>
        <p:nvSpPr>
          <p:cNvPr id="12" name="TextBox 11"/>
          <p:cNvSpPr txBox="1"/>
          <p:nvPr/>
        </p:nvSpPr>
        <p:spPr>
          <a:xfrm>
            <a:off x="71414" y="8810652"/>
            <a:ext cx="6357982" cy="830997"/>
          </a:xfrm>
          <a:prstGeom prst="rect">
            <a:avLst/>
          </a:prstGeom>
          <a:noFill/>
        </p:spPr>
        <p:txBody>
          <a:bodyPr wrap="square" rtlCol="0">
            <a:spAutoFit/>
          </a:bodyPr>
          <a:lstStyle/>
          <a:p>
            <a:pPr algn="ctr"/>
            <a:r>
              <a:rPr lang="en-GB" dirty="0" smtClean="0">
                <a:latin typeface="+mj-lt"/>
              </a:rPr>
              <a:t>Read through the sheet carefully and tick off the words as you go!!</a:t>
            </a:r>
            <a:endParaRPr lang="en-US" dirty="0">
              <a:latin typeface="+mj-lt"/>
            </a:endParaRPr>
          </a:p>
        </p:txBody>
      </p:sp>
    </p:spTree>
  </p:cSld>
  <p:clrMapOvr>
    <a:masterClrMapping/>
  </p:clrMapOvr>
</p:sld>
</file>

<file path=ppt/theme/theme1.xml><?xml version="1.0" encoding="utf-8"?>
<a:theme xmlns:a="http://schemas.openxmlformats.org/drawingml/2006/main" name="Default Them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Rhys Them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Default Theme</Template>
  <TotalTime>120</TotalTime>
  <Words>332</Words>
  <Application>Microsoft Office PowerPoint</Application>
  <PresentationFormat>A4 Paper (210x297 mm)</PresentationFormat>
  <Paragraphs>29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Theme</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griffiths-rh</dc:creator>
  <cp:lastModifiedBy>Rhys Griffiths</cp:lastModifiedBy>
  <cp:revision>10</cp:revision>
  <dcterms:created xsi:type="dcterms:W3CDTF">2009-09-17T15:46:03Z</dcterms:created>
  <dcterms:modified xsi:type="dcterms:W3CDTF">2015-09-14T08:32:56Z</dcterms:modified>
</cp:coreProperties>
</file>