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800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DBA2-B2BA-4352-B745-5824669B8AB0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F008-4263-47E9-B2C0-F8EE809FB5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00232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Objective</a:t>
            </a:r>
          </a:p>
          <a:p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describe the costs and benefits of wind power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contrast and compare a range of different opinions concerning wind power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evaluate a range of possible locations for a Cumbrian Wind Farm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identify and justify site selection  for a Cumbrian Wind Farm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Task: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You must produce an A3 Newspaper report  outlining your findings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be completed using a computer (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Word/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Powerpoint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/Page plus)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The newspaper article must meet the objectives  above  and explain: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Why does Britain need </a:t>
            </a:r>
            <a:r>
              <a:rPr lang="en-GB" sz="1200" dirty="0" err="1" smtClean="0">
                <a:latin typeface="Arial" pitchFamily="34" charset="0"/>
                <a:cs typeface="Arial" pitchFamily="34" charset="0"/>
              </a:rPr>
              <a:t>windpower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How and why do people’s opinions concerning wind power differ?</a:t>
            </a:r>
          </a:p>
          <a:p>
            <a:r>
              <a:rPr lang="en-GB" sz="1200" dirty="0" smtClean="0">
                <a:latin typeface="Arial" pitchFamily="34" charset="0"/>
                <a:cs typeface="Arial" pitchFamily="34" charset="0"/>
              </a:rPr>
              <a:t>Where are the best/worst places for wind farms and why?</a:t>
            </a:r>
          </a:p>
          <a:p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Peer/student/teacher Assessment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4" y="299839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Unit 3 Resources:</a:t>
            </a:r>
          </a:p>
          <a:p>
            <a:pPr algn="ctr"/>
            <a:r>
              <a:rPr lang="en-GB" sz="2400" dirty="0" smtClean="0"/>
              <a:t>Wind Farm</a:t>
            </a:r>
          </a:p>
          <a:p>
            <a:pPr algn="ctr"/>
            <a:r>
              <a:rPr lang="en-GB" sz="2400" dirty="0" smtClean="0"/>
              <a:t> Investigation</a:t>
            </a:r>
          </a:p>
        </p:txBody>
      </p:sp>
      <p:pic>
        <p:nvPicPr>
          <p:cNvPr id="17410" name="Picture 2" descr="Illustration by Mike Cons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0614" y="71407"/>
            <a:ext cx="2085975" cy="1676400"/>
          </a:xfrm>
          <a:prstGeom prst="rect">
            <a:avLst/>
          </a:prstGeom>
          <a:noFill/>
        </p:spPr>
      </p:pic>
      <p:pic>
        <p:nvPicPr>
          <p:cNvPr id="17412" name="Picture 4" descr="http://3.bp.blogspot.com/_6-svsTSgOlE/SdB3KGHM8NI/AAAAAAAAAN8/ZHVB68_makk/s320/nim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14" y="57689"/>
            <a:ext cx="1714512" cy="1728229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5436096"/>
          <a:ext cx="6858000" cy="3707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1853952"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What</a:t>
                      </a:r>
                      <a:r>
                        <a:rPr lang="en-GB" sz="1500" baseline="0" dirty="0" smtClean="0"/>
                        <a:t> did you enjoy most doing this work? What was most challenging?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Now that your</a:t>
                      </a:r>
                      <a:r>
                        <a:rPr lang="en-GB" sz="1500" baseline="0" dirty="0" smtClean="0"/>
                        <a:t> work has been marked what do you think you could have improved on?</a:t>
                      </a:r>
                      <a:endParaRPr lang="en-GB" sz="1500" dirty="0"/>
                    </a:p>
                  </a:txBody>
                  <a:tcPr/>
                </a:tc>
              </a:tr>
              <a:tr h="1853952"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What</a:t>
                      </a:r>
                      <a:r>
                        <a:rPr lang="en-GB" sz="1500" baseline="0" dirty="0" smtClean="0"/>
                        <a:t> do you like most about this piece of work?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Teacher comments</a:t>
                      </a:r>
                      <a:endParaRPr lang="en-GB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kpobjones</dc:creator>
  <cp:lastModifiedBy>kpobjones</cp:lastModifiedBy>
  <cp:revision>1</cp:revision>
  <dcterms:created xsi:type="dcterms:W3CDTF">2016-02-23T21:40:38Z</dcterms:created>
  <dcterms:modified xsi:type="dcterms:W3CDTF">2016-02-23T21:40:59Z</dcterms:modified>
</cp:coreProperties>
</file>