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32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BC3-55B9-493C-9D30-DB2FCCC564BB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E2B-C3EE-4671-8940-2C61C5601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54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BC3-55B9-493C-9D30-DB2FCCC564BB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E2B-C3EE-4671-8940-2C61C5601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12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BC3-55B9-493C-9D30-DB2FCCC564BB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E2B-C3EE-4671-8940-2C61C5601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33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BC3-55B9-493C-9D30-DB2FCCC564BB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E2B-C3EE-4671-8940-2C61C5601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34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BC3-55B9-493C-9D30-DB2FCCC564BB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E2B-C3EE-4671-8940-2C61C5601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48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BC3-55B9-493C-9D30-DB2FCCC564BB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E2B-C3EE-4671-8940-2C61C5601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7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BC3-55B9-493C-9D30-DB2FCCC564BB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E2B-C3EE-4671-8940-2C61C5601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99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BC3-55B9-493C-9D30-DB2FCCC564BB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E2B-C3EE-4671-8940-2C61C5601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36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BC3-55B9-493C-9D30-DB2FCCC564BB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E2B-C3EE-4671-8940-2C61C5601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5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BC3-55B9-493C-9D30-DB2FCCC564BB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E2B-C3EE-4671-8940-2C61C5601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83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BC3-55B9-493C-9D30-DB2FCCC564BB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E2B-C3EE-4671-8940-2C61C5601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24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9BC3-55B9-493C-9D30-DB2FCCC564BB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4E2B-C3EE-4671-8940-2C61C5601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9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http://www.enchantedlearning.com/oceania/newzealand/outlinemap/map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1"/>
          <a:stretch/>
        </p:blipFill>
        <p:spPr bwMode="auto">
          <a:xfrm>
            <a:off x="0" y="0"/>
            <a:ext cx="2072680" cy="3591243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8" y="3591243"/>
            <a:ext cx="2053102" cy="324005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0" y="3591243"/>
            <a:ext cx="990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072680" y="-1"/>
            <a:ext cx="2592288" cy="68313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664968" y="-1"/>
            <a:ext cx="2648306" cy="68580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313274" y="7167"/>
            <a:ext cx="2592288" cy="68313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072680" y="-1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Key Earthquake Facts:</a:t>
            </a:r>
            <a:endParaRPr lang="en-GB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072680" y="359124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Key Earthquake Facts:</a:t>
            </a:r>
            <a:endParaRPr lang="en-GB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664968" y="10143"/>
            <a:ext cx="2631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Primary Impacts</a:t>
            </a:r>
            <a:endParaRPr lang="en-GB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96351" y="359124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Primary Impacts:</a:t>
            </a:r>
            <a:endParaRPr lang="en-GB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313274" y="359124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Secondary Impacts:</a:t>
            </a:r>
            <a:endParaRPr lang="en-GB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296944" y="1014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Secondary Impacts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1723068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</Words>
  <Application>Microsoft Office PowerPoint</Application>
  <PresentationFormat>A4 Paper (210x297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 Griffiths</dc:creator>
  <cp:lastModifiedBy>Rhys Griffiths</cp:lastModifiedBy>
  <cp:revision>5</cp:revision>
  <dcterms:created xsi:type="dcterms:W3CDTF">2014-12-04T14:29:20Z</dcterms:created>
  <dcterms:modified xsi:type="dcterms:W3CDTF">2014-12-04T14:47:07Z</dcterms:modified>
</cp:coreProperties>
</file>