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789738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50" y="2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EA91B-E0AA-46EA-99FA-84A954CBF4DF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136-53E6-481D-9690-AED4FED04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EA91B-E0AA-46EA-99FA-84A954CBF4DF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136-53E6-481D-9690-AED4FED04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EA91B-E0AA-46EA-99FA-84A954CBF4DF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136-53E6-481D-9690-AED4FED04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EA91B-E0AA-46EA-99FA-84A954CBF4DF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136-53E6-481D-9690-AED4FED04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EA91B-E0AA-46EA-99FA-84A954CBF4DF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136-53E6-481D-9690-AED4FED04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EA91B-E0AA-46EA-99FA-84A954CBF4DF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136-53E6-481D-9690-AED4FED04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EA91B-E0AA-46EA-99FA-84A954CBF4DF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136-53E6-481D-9690-AED4FED04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EA91B-E0AA-46EA-99FA-84A954CBF4DF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136-53E6-481D-9690-AED4FED04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EA91B-E0AA-46EA-99FA-84A954CBF4DF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136-53E6-481D-9690-AED4FED04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EA91B-E0AA-46EA-99FA-84A954CBF4DF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136-53E6-481D-9690-AED4FED04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EA91B-E0AA-46EA-99FA-84A954CBF4DF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136-53E6-481D-9690-AED4FED04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EA91B-E0AA-46EA-99FA-84A954CBF4DF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B2136-53E6-481D-9690-AED4FED04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1"/>
            <a:ext cx="4206664" cy="306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400" b="1" dirty="0" smtClean="0"/>
              <a:t>Unit 3 Weather and Climate – Weather Station project</a:t>
            </a:r>
          </a:p>
        </p:txBody>
      </p:sp>
      <p:pic>
        <p:nvPicPr>
          <p:cNvPr id="3" name="Picture 2" descr="http://www.clipartpal.com/_thumbs/pd/weather/weather_vane_bl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6" y="1"/>
            <a:ext cx="1857364" cy="11038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714350"/>
            <a:ext cx="6357982" cy="950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Arial" pitchFamily="34" charset="0"/>
                <a:cs typeface="Arial" pitchFamily="34" charset="0"/>
              </a:rPr>
              <a:t>Objective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To identify key elements of the weather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To design a series of instruments to measure the weather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To describe and explain changes in the weather over a 7 day period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500166"/>
            <a:ext cx="6858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latin typeface="Arial" pitchFamily="34" charset="0"/>
                <a:cs typeface="Arial" pitchFamily="34" charset="0"/>
              </a:rPr>
              <a:t>Task</a:t>
            </a:r>
            <a:endParaRPr lang="en-GB" sz="1200" b="1" u="sng" dirty="0" smtClean="0">
              <a:latin typeface="Arial" pitchFamily="34" charset="0"/>
              <a:cs typeface="Arial" pitchFamily="34" charset="0"/>
            </a:endParaRPr>
          </a:p>
          <a:p>
            <a:endParaRPr lang="en-GB" sz="1200" b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1.To construct a basic weather station you need:- an instrument to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measure 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temperature</a:t>
            </a:r>
          </a:p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  	             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an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instrument to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show wind direction</a:t>
            </a: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an instrument to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measure rainfall</a:t>
            </a:r>
          </a:p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			              a measurement for cloud cover</a:t>
            </a:r>
          </a:p>
          <a:p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2.Design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a results table to fill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the date you collect for a week from your weather station.</a:t>
            </a:r>
          </a:p>
          <a:p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3.Ensure you include a photo of your creation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4.Complete and evaluation of your design, both positive and negative .This should be no more than one side of A4. You should consider the location of your weather station.</a:t>
            </a:r>
          </a:p>
          <a:p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200" b="1" dirty="0" smtClean="0">
                <a:latin typeface="Arial" pitchFamily="34" charset="0"/>
                <a:cs typeface="Arial" pitchFamily="34" charset="0"/>
              </a:rPr>
              <a:t>TIP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Use the internet to find out how to build your weather station, ask your parents for help.</a:t>
            </a:r>
          </a:p>
          <a:p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200" b="1" dirty="0" smtClean="0">
                <a:latin typeface="Arial" pitchFamily="34" charset="0"/>
                <a:cs typeface="Arial" pitchFamily="34" charset="0"/>
              </a:rPr>
              <a:t>Peer/Self assessment</a:t>
            </a:r>
          </a:p>
          <a:p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5076056"/>
          <a:ext cx="6858000" cy="40679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/>
                <a:gridCol w="3429000"/>
              </a:tblGrid>
              <a:tr h="203397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</a:t>
                      </a:r>
                      <a:r>
                        <a:rPr lang="en-GB" sz="1400" baseline="0" dirty="0" smtClean="0"/>
                        <a:t> did you enjoy most doing this work? What was most challenging?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Now that your</a:t>
                      </a:r>
                      <a:r>
                        <a:rPr lang="en-GB" sz="1400" baseline="0" dirty="0" smtClean="0"/>
                        <a:t> work has been marked what do you think you could have improved on?</a:t>
                      </a:r>
                      <a:endParaRPr lang="en-GB" sz="1400" dirty="0"/>
                    </a:p>
                  </a:txBody>
                  <a:tcPr/>
                </a:tc>
              </a:tr>
              <a:tr h="203397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</a:t>
                      </a:r>
                      <a:r>
                        <a:rPr lang="en-GB" sz="1400" baseline="0" dirty="0" smtClean="0"/>
                        <a:t> do you like most about this piece of work?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Teacher comments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66" y="357159"/>
            <a:ext cx="592935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/>
              <a:t>Success Criteria</a:t>
            </a:r>
          </a:p>
          <a:p>
            <a:pPr algn="ctr"/>
            <a:endParaRPr lang="en-GB" sz="1200" dirty="0" smtClean="0"/>
          </a:p>
          <a:p>
            <a:r>
              <a:rPr lang="en-GB" sz="1200" dirty="0" smtClean="0"/>
              <a:t>In order for my homework to be successful I will need to do the following :-</a:t>
            </a:r>
          </a:p>
          <a:p>
            <a:endParaRPr lang="en-GB" dirty="0" smtClean="0"/>
          </a:p>
          <a:p>
            <a:r>
              <a:rPr lang="en-GB" sz="1200" dirty="0" smtClean="0"/>
              <a:t>1.</a:t>
            </a:r>
          </a:p>
          <a:p>
            <a:endParaRPr lang="en-GB" sz="1200" dirty="0" smtClean="0"/>
          </a:p>
          <a:p>
            <a:endParaRPr lang="en-GB" sz="1200" dirty="0" smtClean="0"/>
          </a:p>
          <a:p>
            <a:r>
              <a:rPr lang="en-GB" sz="1200" dirty="0" smtClean="0"/>
              <a:t>2.</a:t>
            </a:r>
          </a:p>
          <a:p>
            <a:endParaRPr lang="en-GB" sz="1200" dirty="0" smtClean="0"/>
          </a:p>
          <a:p>
            <a:endParaRPr lang="en-GB" sz="1200" dirty="0" smtClean="0"/>
          </a:p>
          <a:p>
            <a:r>
              <a:rPr lang="en-GB" sz="1200" dirty="0" smtClean="0"/>
              <a:t>3.</a:t>
            </a:r>
          </a:p>
          <a:p>
            <a:endParaRPr lang="en-GB" sz="1200" dirty="0" smtClean="0"/>
          </a:p>
          <a:p>
            <a:endParaRPr lang="en-GB" sz="1200" dirty="0" smtClean="0"/>
          </a:p>
          <a:p>
            <a:r>
              <a:rPr lang="en-GB" sz="1200" dirty="0" smtClean="0"/>
              <a:t>4.</a:t>
            </a:r>
          </a:p>
          <a:p>
            <a:endParaRPr lang="en-GB" sz="1200" dirty="0" smtClean="0"/>
          </a:p>
          <a:p>
            <a:endParaRPr lang="en-GB" sz="1200" dirty="0" smtClean="0"/>
          </a:p>
          <a:p>
            <a:r>
              <a:rPr lang="en-GB" sz="1200" dirty="0" smtClean="0"/>
              <a:t>5.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33794" name="Picture 2" descr="http://www.visitbuckinghamshire.org/dbimgs/Roald_Dahl_Day_Childre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5144" y="827584"/>
            <a:ext cx="1844824" cy="1844823"/>
          </a:xfrm>
          <a:prstGeom prst="rect">
            <a:avLst/>
          </a:prstGeom>
          <a:noFill/>
        </p:spPr>
      </p:pic>
      <p:pic>
        <p:nvPicPr>
          <p:cNvPr id="33796" name="Picture 4" descr="http://www.visitbuckinghamshire.org/dbimgs/Roald_Dahl_Day_Childre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327" y="2987824"/>
            <a:ext cx="1619673" cy="1619672"/>
          </a:xfrm>
          <a:prstGeom prst="rect">
            <a:avLst/>
          </a:prstGeom>
          <a:noFill/>
        </p:spPr>
      </p:pic>
      <p:pic>
        <p:nvPicPr>
          <p:cNvPr id="5" name="Picture 4" descr="Weather Stations y7 0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616524"/>
            <a:ext cx="6858000" cy="45639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127</Words>
  <Application>Microsoft Office PowerPoint</Application>
  <PresentationFormat>On-screen Show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The Lakes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jones-ke</dc:creator>
  <cp:lastModifiedBy>Keren Jones</cp:lastModifiedBy>
  <cp:revision>7</cp:revision>
  <dcterms:created xsi:type="dcterms:W3CDTF">2013-01-16T11:57:25Z</dcterms:created>
  <dcterms:modified xsi:type="dcterms:W3CDTF">2016-02-05T14:45:37Z</dcterms:modified>
</cp:coreProperties>
</file>