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662" y="-26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FD6EB-CB52-4907-B9C2-011690267A0B}" type="datetimeFigureOut">
              <a:rPr lang="en-US" smtClean="0"/>
              <a:pPr/>
              <a:t>10/2/2014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4D92F-F367-4926-B8BE-F800E3D02D9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FD6EB-CB52-4907-B9C2-011690267A0B}" type="datetimeFigureOut">
              <a:rPr lang="en-US" smtClean="0"/>
              <a:pPr/>
              <a:t>10/2/2014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4D92F-F367-4926-B8BE-F800E3D02D9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FD6EB-CB52-4907-B9C2-011690267A0B}" type="datetimeFigureOut">
              <a:rPr lang="en-US" smtClean="0"/>
              <a:pPr/>
              <a:t>10/2/2014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4D92F-F367-4926-B8BE-F800E3D02D9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FD6EB-CB52-4907-B9C2-011690267A0B}" type="datetimeFigureOut">
              <a:rPr lang="en-US" smtClean="0"/>
              <a:pPr/>
              <a:t>10/2/2014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4D92F-F367-4926-B8BE-F800E3D02D9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FD6EB-CB52-4907-B9C2-011690267A0B}" type="datetimeFigureOut">
              <a:rPr lang="en-US" smtClean="0"/>
              <a:pPr/>
              <a:t>10/2/2014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4D92F-F367-4926-B8BE-F800E3D02D9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FD6EB-CB52-4907-B9C2-011690267A0B}" type="datetimeFigureOut">
              <a:rPr lang="en-US" smtClean="0"/>
              <a:pPr/>
              <a:t>10/2/2014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4D92F-F367-4926-B8BE-F800E3D02D9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FD6EB-CB52-4907-B9C2-011690267A0B}" type="datetimeFigureOut">
              <a:rPr lang="en-US" smtClean="0"/>
              <a:pPr/>
              <a:t>10/2/2014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4D92F-F367-4926-B8BE-F800E3D02D9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FD6EB-CB52-4907-B9C2-011690267A0B}" type="datetimeFigureOut">
              <a:rPr lang="en-US" smtClean="0"/>
              <a:pPr/>
              <a:t>10/2/2014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4D92F-F367-4926-B8BE-F800E3D02D9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FD6EB-CB52-4907-B9C2-011690267A0B}" type="datetimeFigureOut">
              <a:rPr lang="en-US" smtClean="0"/>
              <a:pPr/>
              <a:t>10/2/2014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4D92F-F367-4926-B8BE-F800E3D02D9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FD6EB-CB52-4907-B9C2-011690267A0B}" type="datetimeFigureOut">
              <a:rPr lang="en-US" smtClean="0"/>
              <a:pPr/>
              <a:t>10/2/2014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4D92F-F367-4926-B8BE-F800E3D02D9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FD6EB-CB52-4907-B9C2-011690267A0B}" type="datetimeFigureOut">
              <a:rPr lang="en-US" smtClean="0"/>
              <a:pPr/>
              <a:t>10/2/2014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4D92F-F367-4926-B8BE-F800E3D02D9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FD6EB-CB52-4907-B9C2-011690267A0B}" type="datetimeFigureOut">
              <a:rPr lang="en-US" smtClean="0"/>
              <a:pPr/>
              <a:t>10/2/2014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4D92F-F367-4926-B8BE-F800E3D02D9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78234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b="1" dirty="0" smtClean="0"/>
              <a:t>Unit 1 Glaciation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2123728"/>
            <a:ext cx="685800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Objective</a:t>
            </a:r>
          </a:p>
          <a:p>
            <a:pPr>
              <a:buFont typeface="Wingdings" pitchFamily="2" charset="2"/>
              <a:buChar char="ü"/>
            </a:pPr>
            <a:r>
              <a:rPr lang="en-GB" sz="1200" dirty="0" smtClean="0"/>
              <a:t> to  identify key Glaciation terminology</a:t>
            </a:r>
          </a:p>
          <a:p>
            <a:pPr>
              <a:buFont typeface="Wingdings" pitchFamily="2" charset="2"/>
              <a:buChar char="ü"/>
            </a:pPr>
            <a:r>
              <a:rPr lang="en-GB" sz="1200" dirty="0" smtClean="0"/>
              <a:t> to  understand key Glaciation terminology</a:t>
            </a:r>
          </a:p>
          <a:p>
            <a:pPr>
              <a:buFont typeface="Wingdings" pitchFamily="2" charset="2"/>
              <a:buChar char="ü"/>
            </a:pPr>
            <a:r>
              <a:rPr lang="en-GB" sz="1200" dirty="0" smtClean="0"/>
              <a:t> to correctly illustrate each key word </a:t>
            </a:r>
          </a:p>
          <a:p>
            <a:pPr>
              <a:buFont typeface="Wingdings" pitchFamily="2" charset="2"/>
              <a:buChar char="ü"/>
            </a:pPr>
            <a:r>
              <a:rPr lang="en-GB" sz="1200" dirty="0" smtClean="0"/>
              <a:t> t</a:t>
            </a:r>
            <a:r>
              <a:rPr lang="en-GB" sz="1200" dirty="0" smtClean="0"/>
              <a:t>o </a:t>
            </a:r>
            <a:r>
              <a:rPr lang="en-GB" sz="1200" dirty="0" smtClean="0"/>
              <a:t>make a flash card game that works</a:t>
            </a:r>
          </a:p>
          <a:p>
            <a:r>
              <a:rPr lang="en-GB" sz="1200" b="1" u="sng" dirty="0" smtClean="0"/>
              <a:t>Task</a:t>
            </a:r>
            <a:endParaRPr lang="en-GB" sz="1200" dirty="0" smtClean="0"/>
          </a:p>
          <a:p>
            <a:pPr>
              <a:buFont typeface="Wingdings" pitchFamily="2" charset="2"/>
              <a:buChar char="ü"/>
            </a:pPr>
            <a:r>
              <a:rPr lang="en-GB" sz="1200" dirty="0" smtClean="0"/>
              <a:t>Your work could be presented as a series of cards</a:t>
            </a:r>
          </a:p>
          <a:p>
            <a:pPr>
              <a:buFont typeface="Wingdings" pitchFamily="2" charset="2"/>
              <a:buChar char="ü"/>
            </a:pPr>
            <a:r>
              <a:rPr lang="en-GB" sz="1200" dirty="0" smtClean="0"/>
              <a:t>Your work should cover all key terminology for this unit also any additional words that you think are important. You should have at least 10.</a:t>
            </a:r>
          </a:p>
          <a:p>
            <a:pPr>
              <a:buFont typeface="Wingdings" pitchFamily="2" charset="2"/>
              <a:buChar char="ü"/>
            </a:pPr>
            <a:r>
              <a:rPr lang="en-GB" sz="1200" dirty="0" smtClean="0"/>
              <a:t>The cards must come as a set with 2 cards for each word; one card containing an annotated illustration, the other card the word and definition.</a:t>
            </a:r>
          </a:p>
          <a:p>
            <a:pPr>
              <a:buFont typeface="Wingdings" pitchFamily="2" charset="2"/>
              <a:buChar char="ü"/>
            </a:pPr>
            <a:r>
              <a:rPr lang="en-GB" sz="1200" dirty="0" smtClean="0"/>
              <a:t>Use colours if possible, you may type the cards if you wish but it is </a:t>
            </a:r>
            <a:r>
              <a:rPr lang="en-GB" sz="1200" b="1" dirty="0" smtClean="0"/>
              <a:t>NOT</a:t>
            </a:r>
            <a:r>
              <a:rPr lang="en-GB" sz="1200" dirty="0" smtClean="0"/>
              <a:t> an essential requirement</a:t>
            </a:r>
          </a:p>
          <a:p>
            <a:pPr>
              <a:buFont typeface="Wingdings" pitchFamily="2" charset="2"/>
              <a:buChar char="ü"/>
            </a:pPr>
            <a:r>
              <a:rPr lang="en-GB" sz="1200" dirty="0" smtClean="0"/>
              <a:t>Remember to make some sort of box or packet for your cards with a title and your name on it</a:t>
            </a:r>
            <a:endParaRPr lang="en-GB" sz="1200" b="1" u="sng" dirty="0" smtClean="0"/>
          </a:p>
          <a:p>
            <a:r>
              <a:rPr lang="en-GB" sz="1200" b="1" u="sng" dirty="0" smtClean="0"/>
              <a:t>Peer /Self assessment</a:t>
            </a:r>
          </a:p>
          <a:p>
            <a:endParaRPr lang="en-GB" sz="1400" dirty="0" smtClean="0"/>
          </a:p>
        </p:txBody>
      </p:sp>
      <p:pic>
        <p:nvPicPr>
          <p:cNvPr id="8" name="Picture 2" descr="Corrie and tar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23528"/>
            <a:ext cx="3402013" cy="1760538"/>
          </a:xfrm>
          <a:prstGeom prst="rect">
            <a:avLst/>
          </a:prstGeom>
          <a:noFill/>
        </p:spPr>
      </p:pic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0" y="4788024"/>
          <a:ext cx="6858000" cy="4320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29000"/>
                <a:gridCol w="3429000"/>
              </a:tblGrid>
              <a:tr h="2033972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What</a:t>
                      </a:r>
                      <a:r>
                        <a:rPr lang="en-GB" sz="1200" baseline="0" dirty="0" smtClean="0"/>
                        <a:t> did you enjoy most doing this work? What was most challenging?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Now that your</a:t>
                      </a:r>
                      <a:r>
                        <a:rPr lang="en-GB" sz="1200" baseline="0" dirty="0" smtClean="0"/>
                        <a:t> work has been marked what do you think you could have improved on?</a:t>
                      </a:r>
                      <a:endParaRPr lang="en-GB" sz="1200" dirty="0"/>
                    </a:p>
                  </a:txBody>
                  <a:tcPr/>
                </a:tc>
              </a:tr>
              <a:tr h="2286508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What</a:t>
                      </a:r>
                      <a:r>
                        <a:rPr lang="en-GB" sz="1200" baseline="0" dirty="0" smtClean="0"/>
                        <a:t> do you like most about this piece of work? How do you think this can be improved?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Teacher comments</a:t>
                      </a:r>
                      <a:endParaRPr lang="en-GB" sz="1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http://upload.wikimedia.org/wikipedia/commons/5/52/Striding_Ed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61048" y="0"/>
            <a:ext cx="2780928" cy="32624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66" y="357159"/>
            <a:ext cx="592935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u="sng" dirty="0" smtClean="0"/>
              <a:t>Success Criteria</a:t>
            </a:r>
          </a:p>
          <a:p>
            <a:pPr algn="ctr"/>
            <a:endParaRPr lang="en-GB" sz="1600" dirty="0" smtClean="0"/>
          </a:p>
          <a:p>
            <a:r>
              <a:rPr lang="en-GB" sz="1600" dirty="0" smtClean="0"/>
              <a:t>In order for my homework to be successful I will need to do the following :-</a:t>
            </a:r>
          </a:p>
          <a:p>
            <a:endParaRPr lang="en-GB" sz="1600" dirty="0" smtClean="0"/>
          </a:p>
          <a:p>
            <a:r>
              <a:rPr lang="en-GB" sz="1600" dirty="0" smtClean="0"/>
              <a:t>1.</a:t>
            </a:r>
          </a:p>
          <a:p>
            <a:endParaRPr lang="en-GB" sz="1600" dirty="0" smtClean="0"/>
          </a:p>
          <a:p>
            <a:endParaRPr lang="en-GB" sz="1600" dirty="0" smtClean="0"/>
          </a:p>
          <a:p>
            <a:r>
              <a:rPr lang="en-GB" sz="1600" dirty="0" smtClean="0"/>
              <a:t>2.</a:t>
            </a:r>
          </a:p>
          <a:p>
            <a:endParaRPr lang="en-GB" sz="1600" dirty="0" smtClean="0"/>
          </a:p>
          <a:p>
            <a:endParaRPr lang="en-GB" sz="1600" dirty="0" smtClean="0"/>
          </a:p>
          <a:p>
            <a:r>
              <a:rPr lang="en-GB" sz="1600" dirty="0" smtClean="0"/>
              <a:t>3.</a:t>
            </a:r>
          </a:p>
          <a:p>
            <a:endParaRPr lang="en-GB" sz="1600" dirty="0" smtClean="0"/>
          </a:p>
          <a:p>
            <a:endParaRPr lang="en-GB" sz="1600" dirty="0" smtClean="0"/>
          </a:p>
          <a:p>
            <a:r>
              <a:rPr lang="en-GB" sz="1600" dirty="0" smtClean="0"/>
              <a:t>4.</a:t>
            </a:r>
          </a:p>
          <a:p>
            <a:endParaRPr lang="en-GB" sz="1600" dirty="0" smtClean="0"/>
          </a:p>
          <a:p>
            <a:endParaRPr lang="en-GB" sz="1600" dirty="0" smtClean="0"/>
          </a:p>
          <a:p>
            <a:r>
              <a:rPr lang="en-GB" sz="1600" dirty="0" smtClean="0"/>
              <a:t>5.</a:t>
            </a:r>
          </a:p>
          <a:p>
            <a:endParaRPr lang="en-GB" sz="1600" dirty="0" smtClean="0"/>
          </a:p>
          <a:p>
            <a:r>
              <a:rPr lang="en-GB" sz="1600" u="sng" dirty="0" smtClean="0"/>
              <a:t>Example</a:t>
            </a:r>
          </a:p>
          <a:p>
            <a:endParaRPr lang="en-GB" sz="1600" dirty="0" smtClean="0"/>
          </a:p>
          <a:p>
            <a:endParaRPr lang="en-GB" sz="1600" dirty="0"/>
          </a:p>
        </p:txBody>
      </p:sp>
      <p:pic>
        <p:nvPicPr>
          <p:cNvPr id="3" name="Picture 4" descr="http://www.visitbuckinghamshire.org/dbimgs/Roald_Dahl_Day_Children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10336" y="1475656"/>
            <a:ext cx="1547664" cy="1547664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076164" y="5508103"/>
            <a:ext cx="2869968" cy="122304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2076163" y="5611794"/>
            <a:ext cx="287099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Arête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– a sharp narrow ridge found in rugged mountains.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39" name="AutoShape 3" descr="data:image/jpeg;base64,/9j/4AAQSkZJRgABAQAAAQABAAD/2wCEAAkGBxQTEhUUExQVFhUWGBoYGBgYFxkdGhobHBcZGRgXGBsYHCggGhwlHxgZITEhJSkrLi4uGh8zODMsNygtLisBCgoKDg0OGxAQGywkICUsLCwvLCwsLCwsNCwsLCwsLCw0LCwsLCwsLCwsLCwsLCwsLCwsLCwsLCwsLCwsLCwsLP/AABEIAMIBAwMBIgACEQEDEQH/xAAbAAACAwEBAQAAAAAAAAAAAAADBAACBQYBB//EAD0QAAECBAQDBQcDBAEEAwEAAAECEQADITEEEkFRImFxBRMygZFCobHB0eHwBlLxFCNicoIzktLyFbLCc//EABoBAAMBAQEBAAAAAAAAAAAAAAECAwAEBQb/xAAqEQACAgICAgEDBAIDAAAAAAAAAQIRAyESMUFREwQiYRQysfCBoTNCcf/aAAwDAQACEQMRAD8A6IKiwVAUTQfp9dos8eypKXR4Ti12grxYGAgxZ4IA4VFkrhcGLpVAaCOyiDYkcqRcBvuW+UIBTHnBUr1B6wjiOpD6Ev8AyI9TsR5H4wrJmC7Hr+CGxOBprzibtFFTBTENzH5SPc8FzGxEL4nFol+NQ5ak8mFYF+zcfQaTOaDpxIJrHOYrtsewB/yf5W9YSPaM4qfOkDRIAYc6gknk8Slkh2Vjin0dn/UjbrEmYraOZwnbK34gFDfwny+8F/8AmFEHLK881PPhifz4vY/xZOjdXiTA1TSYwsX+oEpA4Tm1Dhn1ZqkeUYuO/UE1TMphfKnh9SSSfcN4qpw8CPHPydqTErHzzETlKOZai4HtLJ+LsPvCqp7uVEqDMKkuP+R1rG+S+kH4fbPpoxA3fpGfj/1Bh5KgmZMyk6MS3VgW84+fzO0FSknulZHvlZyBvsz0bc+eUtRmOSDUuC7VOrkseZ98FOzfGfYU4oEApqDUEMQeh1iHENePnH6N7ZKVdws8JPBWgUTYHUKf1rqY7JSBcgfml4dKxGq8Gp/W7V84onGqN0sOv2hEEkWDRQrO3vEagGn/AFbbx4nFjcjrGaZp5nyH1hebNVufVvhBSA6OgRiuYg0vFVjkxMa5I81RcYlYsT7/AIEwXjMpHZhjHoEcjL7UmC6/Ij8MMJ/ULDQ+rxN42Opo6AvsYkc2v9TqJolLdCf/AND4R7B+OXoHJGeJQ1J+B8mqIuCRZQ/5fJmeJ198VEgPUnyHzNTHnLI15OxwDd8129T9KesCm44AFg6uuvOggiZabM9OZHuj1ZTt8K+ZMW/WSXkk/poPwKJ7TUCHRfqdK2EMnFK0T6hviRHoWP2hvM/AEe+IVVsA1qAEephX9XJjLBH0VTj5gDlD9QB8DDH9dMoyEs1bwupYGvqA3vPujzPp6uwHpCv6qbCsEfRdHaCnIyhxt8qxP/kV+fICnugCZdKR4ZY9o+toEvqn7GWGK8BJ2NmLDFRY7Fh7mhCZLG78v4g5SNy356xRRTt66/WJ/O7KcEUR+fgj1MwbfT3RSlmeBrQX5DaJuVvbCGXPSNPl9/OEcVjjTioOZJ+kFnAbxnzVpD1cjlTfp8Yvh49iSbPZsw8t3cPfl+VhVS1AAt7iT5PFDPBcvajkUo45b1icLk+db+QIoOtaCOy6I0RU7Ozk9SKU2GrRfMKXFDcOT6X98BmLFyf4ekWlnMKI86uacqnpCztIZC0+WXDsK7ML+Knnq9KQfDEJUQlRCqsp7XDk7Ntz5R5OmIUwAClAMz1cXzHnUMPUQvi5SsvEeooEhqsRy6esIpXphqjzEyaguCSTV3DvRKqsBSxrWOx/TfapmIEtZ/uIpU1IHJ6kMQfLeOARiHNTw7aHrD8mauWtJDuKg6gsAx09b2PKqk4uico8kfRSSPaI8/daPDMB1J8/rGfge00TU5glBV7QrfodDpB+8OwSOv0jpW1ZzPTo9nzQLFug+ML/ANQdPz0g7DWp2Zy2+8FTKTsPSG5xSBxbFO/Xo/vi6JCjvDjAafSKrnNUtCPL6Qyx+2LowD3PVmaDpRLTsfh6mFZ2N2b4t6QvNxHN+ob3qjPnLsy4ro0/6tO49IkZPfK39x+kSF+MbmbARSz+ceHkHG9vP7QGZOa5NWo1QAavUipbyfeJLnZqgt6n03jw7Z6ARKVXUUgbO/vtBCQP5b4QPMn/ACJ6/SKd4BfKP9anzMYNHqio2p5H6xZaWury/LRWZiWFBTcmF1Yzc+n8wrZqKGShBJDAm5qVeprERP195r5Dn6R5mBtTp/EDnENU+9vKM5N9g6CLn8nPWnvhdWIU9q8qmBmYht/hFVTTpQch83ppDKJho7kt1+31EDOIToH5/lfjCXC7hJJ6ufX10i/81PzeC4mDmedGHSnviZjy5/eBomAV05Cg82Z/OK/1SNKnkH99vjASb6RiuIlk0Cm9/WkIrwzljmU3OnwYAfONL+pBFH/NmHWEsUthxX5X6OLa2/i+KcuhGkJzgSpmFOj0pAyHcaDr94rnelOleldYKWTc12Acn0aOxy46EqyLA1tdzp01J+3SGJQCRmUSBoPaNauXoIWBANH+LANUlm8v4gC2mEVcJqA1DUManntT4Sm7W2MtDmETnJKf+maWUm4rlNHY9HrrUg7a7O7sAFSasRlLi1OdqtoIfTM7tPEbBgNE0+Q0Fflh9qdqOSkOzjxNszjlQMduVIlhlNy10GSVbM6agpNevUbiG8HjCLkkDTlyq3Jtm5RSTNCgUqq1hQEVuDro/wA4DMkEAKFUnUaaV2jq5KWmTqjZwU0pVmQWUDe4UPa51b806vAYjvU5kA/5E+ydQBHAyMSxG4OpIHuNDG5gsUpOZSXA9oEVADMD+4XfZ/RlkcBJY1I7FCsoua35/WIrEJer10EZWGxneJzCmhGzaR7/AFPP3X83eL8b2QutGgucnUH0+8C76UKgP0+lozlzibkEbfTWAqO35yh1i9sVzNOZ2iLZW8vdAk4gCrJryAPrGaTEB9Ib4ooHNmr3x/d7x9I8jKzRIHxh5HQCcAzkcnp7miKxju1dz/H2gM1aBV6/8YWM9Jufj9hvrpHzztnqDmc7V5Fo9D6/T3wsMagWPoBHgxr2p8fW0LTCNlHTz+pjOxWVJBf3H3faDpXmuw849mgch+cvpCxdPYGJpnpNn8/z4wDEJSnUVtoR5xebJAufg3kAIVxEp2ZRL6Za2dxf4R0465aehH0WM8aVG5t+fmsD/qHpQ/nuik1AT41s+gIUfNv56RZC6UGUH93/AI/OK677Bs9VMJFCABqd9WHlziS5mzrL3XbyFh8Y8SoEvU7klqtoG+EWDDUEdLbjWM0l2YpPUT4uLk5A9LNAmJ4QMo6En099YOZgvlAtUg+v40STiACeEvu+/IWgqbUbo1bCSpQIagO9CfOhAgONSw4lV61FBQcvxoYRNcsliRUgafIQHFJUqgNNWP48RhN89ha0IJDgeEDm7n3MT+UgsoAJdZbRqv0A1drCkC8IIudXNHt+DrDsvB+3MzB+YCvNqAWDcjZmjpyToCQLiUhSUJvSqmCQ11N4aWArXzBpWH7sANmUBqwbU0DZaaCpdzR4LLW5UGKUJNVKDAHWrutVq2fWB4rFCuQO4fnQ0vW/LTnHK5NukUSF8TgysKdVQkVAdrF7lk8veLxzmJlLB7tQ4k+E7jly+jUaN2QVg53UFDxAh3S5Yp0IuaXfU0iY2UmcL5VizdQQpJe1bPemxisMjjKn0LJWc0JhSXDgin2PKNGSCGUA8tdxUsaje7+to8xOHKxb+4mihS1GIH7eTOD1AimBUUEhX+psdKECriztyuwEWcrVonR4mQ5YVS9FAHqzfSH8NiFIALhW4GoFQoaan03jwTALghJbMGcAgUUOXxvvFVIKS9GNRWiuR63jKfI1UOYPFlC6HgU1CegIBe38RsKmggMzco57CSwauwVdCgb2LM2vzjSwSVJUUsQl6PpsRT1/mOnDlUZcWRy47VodePUrgahHhEdraOWgoUHsW0+8RjoBHktdGtz+seKQRc+hibYyRfuusewE4gj8MSB9w2hqYuWG4eT5i3S7mF5gkqqEhwbAJvpQpcdXaGAFJGjgbA313/iPCpV8o9Or1cv6G0eJF1u/9notHkqSkDQC+jxdKxoB1b7/AChSblL5qN/k3SvlBJSrVV5fXX1hckdW2ZDK2NnJ5etTpFMqt2pbfzuYhmDn/wBzNo9bR4pWr13Bt+eUStoJ6/Q06fACBTZKlWOUb3NdntHhlk6qf/EVgaUMXc+ZL9KfKGjpWgAF4EJNCSrmD6g/nnFH6dNOVfd5w9NQSKkU1qKbfeFwhi5e2r29Y6ceS47F4gWJdlVtQtSzEhjvvBJYCbjMobv8LQQpfp+fjR6iU3SM5aDQqZClHat/rrFlygkMAa2La9Nenuh3KNHbdj7heF1lwyfqetz+NE1mcnXg3EmGWXYXOlCfh8tIIuZmpmte53F2qfPXWKKkuwAyjUa21PmYPLkgO1hTl9o0uKfJjJHkpIB4Uh9VHTpp/GrQWYsIIupR58Ww5DyrttApk5IcC9nAcDyrpVztcQIrLniLAOTZtAA7A22PTWISkN0DnzmQ5uLAi2pNwP40NIzZcxZzMFF2NHcj9wIqKUfptV/HSio5Ql0gJJzChLCrmwozvVqGsYyZi1lS0FjKUQBoRUuLgEasTf16MMajYrY/hu0QHCwcoq+w1WKPSx13iuNkFPGg8Juas93o7pIuBv1g+GnoxCdl1NQL2PSzEcoRlT1S190prOlxcPVJIuL1+lVX7nXflGDzkidUEJmJS4cPpY6qQRR6t6iMeairLCkl2D6HVDq9k3BenmTGtMw4GWZLsC7OXBBoCxqxr8IaWgT5ZzBnHo2tBpsbPDxnx/8AP4FcbMqVIWgkkumxJoxc0INQXNW3LmJNdLJLlJ8BF03oAdPk9qiDyJawcpIzgABVGmJFhWywLaNQwESigs/AXdL2sL3r5ddYZSdgorNmFNGDhi1GIu6benONHsztUkmxAB4XqXLkg+/SFkICgEr4hXKrnSpLeLfoDSsAOAMtWZ+jGr/n1NIpcZKmCmjqgXYg0ahDdK6Dyj0lqff1jJ7OnlABPhOlWSSS7i4Z2I0o1I01qJDAkRTHm8PonPHe0VW1nEBWtukFVJ0H51ihRvHWpI56AF9284kEMs8vWJD80DiVTOBIDClapBI2brUONQLNU5m1cV8wPWEJqFs6CSObKLdBdt4rJmPSgNal3LXpRrco8mS1o77HUqckgu3p9zVQvTygjNViOYD6NcdP4hOVO0SB1t6VrDCS4tz4j76B4nlfSCgiEFXtBubb8nj1OHUCSVE8qMPc/Op9ICuW7PrYCoH57oLKmFqsAPy9ok7rQT0Egs3v+sXS5rbyJ+MeInA2Pn9xT0ipUPz7aQt2zBiinyj1EtvP8aBDEUs3lEBfU8/zSFtowTMBQEAnTXY2qdIqZGYVKhZ6tza/nFkpA4soc3NHOwtptEKjYenzgbfQaCqQBcsfz49YWmrJNLebnpd/y0EUjQ8R2Hx/HjyaQkcRYn2RUmmtbfe1IMftDQNA152cX2fSFMVjAEhSjRszJBILajZw9T5RftCVLCSuco5QRlDqZ9A1jU6Wa5jlsV2uHIQkhJeuYhRdrqDlnHhfW8UgnkdoDdHT4HECaDlIQXcpmFlFLtmygvRRFXYFqgGCBEpv7isygqgKhkVQ1oSAQBq/iN2Mcf2T3xJMoqdIUpkirBNVMBoG4jQRoS8TPxUxJSQokMWQOACuclqJo5VYObRd4UloCkb+KSmbUqJRYJpU+yWUSAAAKN7XolisElSs3ElYNDraly7M1NtoHLx5IBcTFiisvCldW4czEsBR0jlz1ZXEM1CCKbtz9X+kQnOUdeg6Zlp7PfiSOIXCaAmvEmnCTtY25wbEyRMSASxulQuFPp8weY2hhaSmofp+eUehImcjE/kd2GjPwpUzKYCzh8tqEU8Jrfk5cFihOVYalSz2/wCJNr062cUt3bFmarApAABcF1fBv5ihysoL4Xb/AFGgKXHk3JiIsnYoSYjOliEksD/jYM5FUq/yFqGKrlmpF7GtGfX32fTSB4acASlWX9zaLD3Tzbf4itjOUnizcG71SWNQoBuoNn5mKGFu6YtUggFSdi9FDlQeQ0qIZA0XYgZXsfOtaGjm3qcoJN676nltq40O+y0sEFjVBHh51a/PW45iNvtGoXBVLIBLoLFJAs5s4+rRrYVahQ1BNGAsQ4sbP/EIIIBUkgFBNK6kVZ6A+6vWA4WUqUoghSpZIYpqUVuzPrt6Q79oXo25Z05vSg1PrFVn1ipIUMqmdrj4htPO14LLOUMbb1/B8ofHmoSeNSAd2rl+ecSHAP8AP1UX+MSOj9QvZH4pC6lvXXajHq4hee66BCUq0UU0q9HBqamkVC4PKmO4NotmwLco9iYsz6YISVAh2NdtfiN4MEMRQkbAO1d9usXxEwZHBFCDV3GhtbqRAs4Ov5tePJm30dx7PxGVNTbQdb0v8I8TPzCzPUZg56gGvui4mGrFZJszjesCOF5EPo7V5kViSaMeqH+ZLelrV36RRUtSrUHP7flYbl4ex0HoNm2+8RRbSpFzeNGe9GoVTh/3Efm5/DDspIBHzYfCg+8BC6sOn0t8IZRLDZlEJSNy0HI9bGRaYtw5ISAHOwGrnT8vHslIPgIO50A30pz1pGB27j0k5QSQCwlijmrqVQvsAH58qYaXMW3eJEuWlXhGpNeKvEacy7vA+N8U+gctm5MxbHLKBUoiqwAwa4JJDdQKX0hWVJAqsgncPW9yL/6s3rFVY1AIQSQ9hRntxHQ8vKsAxna6EJbKkqupJLgNZ/3HloxNIXjLpILZn/qbtfMnukgsWJe1KpygGn/KvSOXg+KxKpiitRdRuW50+AEe4LDFawkVN2p8FUPTW0d+OCxwok9s0exOzJsxKlpJEtNVlyAUuxcjq3UjeCicBNZCC6z4K8TkESyEq4kEsQNCNeGFJUo5i7pWTl1SwD5gSAWeoZmqdKQynssqkzV5kgoyZRYEEqCnKiGIaWz3cvd4N12w0Um44h0llZTcEkKBLGjC1DVi4D1u/gMWoqCkZiA4KasU+0QTVwKgGuzRj96ZieN0qTRRPMtUFmP08oXw+IUlQrYMDqBp8LGkTeNPo10d+JgUAR4SPSj1FxQj8rAF4cjiTfbf7wHs3tMLCaJc3FRUh+bhWj/KH+aR1D32Y6ecebJODoomAE0FLKodHt0PP8rqgSU8LUpShINKB3BoRdiaAO0ahlpWD73Hq8JB0FlZiNFXapooXA9YfFNLRmJqUWq4aoIckF93BLkfaJLmrJ8Qfk+VQdqg3Gj3FAQbQabLLWzDRrjo2nLXZ7DkhCy4UHLHYE6EE2V60DGjR2qmtAPe5agAFnBJ4a1AuFoqAwtd9QZICgyvIqY0NBmahD2V0e0HTh1UKFOBcUfTwt0PCzdKQudOFlNVrM9Wd9ADl2OuuNQli8JMQXUCUg1IduRLVBDAP+HVlpDCoLh3HNiDtb80i0jEXALhny6p5pNcyDyt0Zm0ykqHCRZtG5eVNIzYKM/Cy8i7sC4IJo5diNjoU7WtVoqYt/B0pztEWhi2o008ib/nnQp+fXZ+fxifmzUEK+nqR7tIkUB3Hx+QiQ3JGM/NFkzGhcLj3PHu2eXRoSBcvcvevQaAOeXvgvchJyuGNa+vKFsEx8qv8fIhxDeKmhLAaPSj06W/PLxvq41KkejidxRebLp4leVPvFMgFhYQIzaUBL7eojw5ixNH0/BHLCLooOJmNs/Sz7N8YpOUHO/uty6QuzbloLJlkkE261bcbe76iknyCeqWiUCpRAoS3k9rnpyjM7VxPe5QQSaKEuwqWCvC5odATs/iB8dJGVwEgpLpcOM1S7Jdzme/I3jNlz1jiJIQ9z4lEsGZLhQ1pe7k1ikFb5AYzhMGVqSe7SCAaACp3JGg3Jc1FKxuS0ACrGzslhWgF7HnXeOexWOMlD5QFGgG+5OVmSGsLkioIIAk9oTJoAIyyy6QEpLqJBdKWPh1Kmel9kyQlLfgyaRvYs582QhIas39qQXoSHNAaWGhjlu2pSZaWSrOVqDrzAuE6AAlg4HoOQG5I7SQ4QVZQOFg6nNEtR3JJGvS0ct2nkz8LvdROqjUmhN3sAGs1Ib6eLUqYshFq/nONHs2eiUuWVpStyVLSrNlAYhOYI4iz5qHypCMqldfLnoYvJmVJLE2rXVyxuDS40eO1qxUHkzgHStyFBiUhunDQbFmelGhmV2hMw4KAoKlrZQUx9nMAz+Fioukj3GuXNVV2HlzjSxWIdCSSlee6VITws4DTAXJGa6mIpUisaUU9BQGZJGXvvYJyLQCxBYVTRstRe3vC86UAoAFwQOLQ/5D53qD0AspSplhwWP+ybAh/MeohhSCg5CxSeJCikOQzi9RcOm1daGB0Af7OJQM8uwIyk0KV1YOKVLmrCgqTQ62GxWYcPAoM4W5vQhYNwa1Fbc0nmgtUtTpLJmByHuOYbd2pHRyJoGQKUDnSnKQndIOUEAkuDaIZ0mrGTNWTMzXNaEKYP05j3+bwYqzBljrsbuRuIy5KyhWVTkj4XBY1fy0MaR4hyP55GnOPPcN6HQrkyDhPDoXfkzU2L/yyU9AU4NizuKDWtR8jQ6w+FKSSQHBrQ0P3p+GkBxmGSUZkOxsRpV3q/u+Qa2Obi6YBKRilA5SpiWZTjrQ0sK+etY0gt37wvViUghmsFajkb+tMmYpxx8AuCSXG7aj7m7mD4eeQ7soigZwo18JHoW5ClQY6+zI0xIeoKSbuAHvo9j6g01rDEtZHMt0B67Gm/rCEpTb5SRa4NuLenU1vUQ0lZ2D+4jk7a6X5QGEZzhYZQ5sdDuDFJsr7V1+sCADUP199x+bwXP6fluX50QwIcy3KJBqcvOJG36NRzWaJmgGePCuPcs8yjTwaw9ba/gh3JQMxc3Fj+0sA1t9qEUZLsiUVKs4FT8h5mNaxNSbXOrMTt5R5X1c90jtwr7SCm3M/wAGkDWk1Naa1f1F4IiWav8Any1MeSsUhylLZgagVI5E2G/mI4Iy9IseIkk3etedrBtjrBZlDlDvdhcV8Sjp1PpuDE4pgyXJNKPch6lqdfeHhXu1FgtTI8SkjxGhejMzDqd6Vem9swygA8JIUT7N0311J63Z+QJiEOA62a4DORsNtqDW4vHO4XtNlZAlsxoEqzHmVqLEu3nWjECHsHglFZmTVCtkptS76kM/+PMwMkOPbNZnTMCvETiohkA5Q1czAsx1dqq59BDnaMyXKdPGrKHykgS3NqAVuQAdieZr2pjVZuJYSke0kDOKeAZqB3a7cJFKA4WPxhWHcZSSwaoIuSW1d/lFYqU6voTo9GKzFIAyAH2TUmzglmPQOzuS8Vxh1CAEkmrXYswLkHcnfoIWkhRICASrQAOa7AfnpHTYbsFQT3s51rFMudPiZwlUwqa4Net4tOUYASswcPg1zB/bQtZLMyS3kdSWZvm0E7R7PmSVMvK+VwAQ4BAuLjao0LPHcmbiJKErlyELYhSkhWYkMM7hLKzOSAQFUamkZPaKE44lclVUOFS5hIIclsrvsp/DZ21jYsje5aQXCl+TjFKeL4WeUm7Cx1cG4Y0NN4YxMoJVlUkpUHBBuPrvR4TWhq6bx0afQlj8xaVy2cBjqDm5KIYslmcA+RYEedngZ2mAFPiYk6O5SzbHag0hF6gihGojV7NxaMyTMSlhduE62y0AoNKfFJJ0Mi3aXZjHMkqIJFCnwgjQihADDTarPAMLJUypXskFQJtSxp+XeOk7pJSlaFKGZyHcKcEpVmDOa0I1Z+gcVJ9ouQCDuxDMQ9tHFfK0cnzNfaw8dmfgZ6piHXUpLZi9NfvcO3Uwc49ck1cpeoa45Pbry6RJWBUcxAALv7WVQ0WWsagFncvQVyjmJIGVQZJoDVtgkhyxAauwA0qJOLejHR4aemYOE5tj1Yt8PwRWclSSWvWlBmZ3BfpuLXEcvg1qlUcMGoQancX5Wv8ADdwfaPeBQU7jd9X1c1ActSI5IU7Wxk7LmWlXEhIzEAFJYa771sPtHsvDJKSFOQenvYt+GF5LhsoAKnLEl1J32pQEvdSQQSIanuoAsQdN3F350vXppFIT46YUJqlVZJccq6beJhtW/SDyXrlLtUj2uQIBr6P8YsqadRY1ArYOzJ9qtqwskg/3AtxopJGhcvSrNUafC5jSSpw5atXBJHI1rX8e5sa6nq+nlA04rh8QzaUDK6ffyZwYpIxD8QYbhw3RweTPCsJdc5jZf/EU8qRIZBSauRyrEjbBRxmeD4dBUQBc2hRNY6HsbC5QVqTyD++nu9Y9HLl4I48cOTNWRLEtASLnUeru5FaUA+sRW50/NaDziq1udXDA7enpta4ihUwGpNEgPtVgxbyB848acnOR2A+0scJaFLILgOAaPyYs9jf4wl2AtQX3fc0OQqKMymUokgkJ4iGXLopSbLZyGK3bWLMslTAhTgpUEqCSHUhQW/CtgFhNCWtWNr9NoyoOLmTZaRMQVNN438IQ6gHGZZHB4QwtFseOomXYfG4qWhAAVx5gkS0ZUl3DsDMURQvxKqDcG+ZPTM7paspDuhJJCUgnhU6ia5a0Hzi3bXaGZI785J6QZaZskJUkJOYEhllQYBiCc1TuY8wHba0qqFEEJTNWsWqA9yHLIqE0DM2YweNLSD2YCZQkpCkgrUs5QWZBNXSl7oqHe9LQ/icUJchivMpVAQTlBBAU7M5ZzWjjVqaHaGHlTFZ5Sk8ICeFQzBzlculSXZy9LFzWmBjuw52cksUKdWeyNXd7EV36mCqm1bFaaM2YVTlkso1JNyankLk0YDbaNOV2SpSu8nf2klylBICyA5CEJNrNVq9YekKl4bhUhStphJynhBzJSQEm5FFKIy1jdmykTU8IUvvEkBmFmIVnymqbUCgGLPY6U5NpRVL2BR9mV2Ji5Ep1S0ubqStSXW9AAyswSMzhxUjeNbBqkKIQuTL0GUaXoAPCl/x45jG9lqwxCMSkpI8Ckgsvkpn1q1DU9RfCEliAClTjhCSpQNA6HLGqRQVzB7ZYMoLuI6daOynYGXKJEgrSKKHEVFiBcrzNtRrEaNCq8XKSoLUhYUAEkioLJUkrUE5C+UsA5YhwNYTGMykIcKUgcZTlICifAMr5iGqRqVMWELzO0kFRCwdOJLvQgEkG4zFL9RZ6cy58n5Gb9DmIwMqeEqLMpIZiFaaFTqSf9VDpCEzs6Slwsyg58S3QdwxQ7mlUkjWm1pcsy0cPgIWXDsk5gxY1AN7EDQsBF1GaEAkiYNSxfojK9Grd73ZoKck/tehaTM/FfpmUoAy50tPmopPMEpBBdgzVraxBI7FTKIK5kxZDECQhQDg27yYkAeQJu0aSJxqzsaWqN/Ew62huWQvW7eJiwADsz1GwLXoYf9RKqYvFGajFzFrDPLDBKUZq5QGqtVSqrmt2Jh+QlzmT4tcrHctzvt0aAYvBBbgcTVYXGma1SC4fRlbQCRNmIcKJLa1BA2IqkdXt75Opd6N5GDhWUTLBCjcEqG75buCwo3mYFMlu70JuGFdATZjzMOk5w/CCP8gC+gD+1yesUmyc3i8YsUitveKk5S+u8JbT2GjDnoKbhzVqVbVnLbluoesBlY3u1BKmynUF6Oz8OxFtGjWmSszpUDmobBlftIcbhtLcowe1MFlFh89jRhy9do6YNPTFejoF49ASyiAn2WLg8LkhwCkgio1B5iGkskMDRyBYh3rbTkLHpTmexcaHyrFCAlgHBZ8pU50cx0eFkJQtVRUC5qbgfYmttonlgohuyuJZSg6ihbEJaqVMXGYeuvPqBEsBRFQ7lSa8TjxJe9RpVwaAw3Pmy0EZwwf2vDUhxyNHr5GB45XeEJS7p6uHdI53vq1RBxzdJeAgcTwBwQtJCTatbktRqFy3pWKYOey1Lc6hX7WplP8AkoGrtqzGAzAZanPgd1M9CbEPod6hyQYGZC0MpCVsq4DUp4kPahs+pFaN0LqgHQFL1GZjtmI8iAQ0exnYHFDu05sztVkEjyZMSJ1+A2ZvZWEzqA8z0+sdKuZTIAwSGrZRag3IFPg7vAuz8EJaKniPTmzV6n1g3dJVQinN/fuPj74GbK5MEY0qFJuKAClZSpKbqagYWAfi6Bzesc72321nUESSWBJcBiSbdABSOp7VxXcylTCxIYBNrm1LfY3j5ytbqJACQdEuwH7Q5JbzhsCUlZmzZ/pu9yoly5hmKUQ5UCJiglyEpYAUsc6qCgJIhzDdtYrCBkzpmUFYMvMpJQonjCkllIVQh2u5BcUy5Uwr7tMvvTNBDBLqJOYmjEm5owo5u9L45TukpIUDTMkCYzAEKLDOxFyHppUHoSA2HxPaypoCZlXSSSVHxO+dhRw9j61IKAdBSTVLM4sobV291No8w+GVNLIYK3tTXTpFmGUoUeJ2ZzwNTXV+e+4I1JaRuxxK1Oe6WlIUaKJYHKGZT0s1wbit30Oyu2nIQpPdqBJLWUWqDQtQNsXjnMJiynQEGjEPUtXrSGlYZU51Sk1SWZJ4iCMwISS5YA2e3KEljT7CmdiP08idKCSsA5imWskFIDOkJ9oZiWygs/EzmuLhcbMwcwSJ1EhTOFkJYniYi7u9ajlGfgO2xLQAU5iSSC9EkMzJZiHc11A0jrexZ6SUhZKkzCHGbMgjKMwUCQBSr7OPaaEtpVIZb6NOViCUAhZmJygupQUQCGZ0gZkAgitXezOcrHdlS1AzJKky5inOdzlJZiGfK5BUCQHrXWH8Vgu8fKchIypVLQQA1Mq0AUFbBtdWikrCzAD36QMpSykvkU4Asti4KdRsRq0GnF8kMzkcPiFoHdrSe8QOBJN2/aRyeu4O0EwMqXMCTLKw1wDZAb2uTE1aimJNDHT4zApmAd8O8F0EeJNXbOCFCldatyhLtDsMEBcglWuULDjT+2nwqSRXkWoaiKKaf4F4sHg8WtilSlEB24XVQksG/wCowZwK3vSHVoHdvLCBmLhycqnJLboNfZYPs5jATKnILTAUgkUJDpPiyubO17uI1cNibP4SCkhTPSlQTbhNSC4ZtYSS4u0FHs2Uc5dK+LQMSlndYJuNAzWIYXhPFYP2kqLaMaa6DXzp8d6VOQGGZwQCpBBJ5kOXFQWYeyRpA0S0F6BJc0CswIcsS4fT1JYmEab2guNmH2b2qsKKJ9Ueyqjpu5qxI3Z6mxjSxktCiEqr+1QpW7UJY8i+rF4WxvZoJAfxHw+lizkgkchtA8EtSVZFjMk3IDEVdyGal3NPnm4y/An4YGUpclZzHMh6Mk0B0oA7OGetbw0rEgKGYpEwh0lJISoOdXuGDp3IvBVpChQqUginLQDkK7/9tjlSMEtM0ZTwByEgm9gAAfenR73LOCe2bo0psrO5Fd0gWe6gXDgtVJNWLNojiMC6SklQIFQ5IItmY015s3nDaZ6CoseJN0OXSLvcJNrtQuG1MxUkqbJRT1RQhVGKktZQGgvbWiJtaDVnHzpKkKJYhjQ/x5RqYHtJalhik/7B6gOCQLMxrYa0rGjisMFghQIJ5PX9+7femgw/6ApNCCoGocim4ZiTan8R0xnGS+4SmjrlErQDuzgEPVwb0IG3IxnOmiSVMQkhQDHhoQQAMirA7DbRGT2mlKBmQweocuAwql6aAkH7nXwU7+2hRCVnkEguGFAL/urUc2iPBwQ3YzMAWjKoAltgbs4YuCDqNeojHlzlBkBVHGVan0ukk0KgHaxUL1BEPgZUpUl1OWIBJFDqC1ag6fMgx8sKDhFyxemo1oQX13A6wYMw0rFLFHB6Gnk6CWiRkqmTBQSc3MqUD6AEeYobihj2Hp/j/RuR2c+UJassws1CVMlzWwUa2tfWsCw0xK05iUpRqRMSoDmWYC/hqf8AaHsZi6YjNh5SpeRXdlISRnXVDIIPAo3mFgVPRnjGmfp9BlidIxSyB+5LFAZOZBTJQ4UBmKgz2FGcj44DUezsHJxBKFErShTKIUEGWo0YpKwCo5gA4Z7VBhHC/pqVh5h74GYgFkiYnIA6hVRKCFsKOCACzgWjrOzJsjFq7lJEsImJUH8c0gK41LSoBKQUg92HclL2jnu2/wBXzu+my0JQqSiYtCeAspKTlNyUqBZ7OytHhkn0gtJHSdlzpfcTBg8NmJziYQEiwJUwKU5tmSKkhqORh9o/oNXdqWJqiJfEhB4SkkCmY+EWfbIqpNIY7F/V5mqShcqYFmhVKJAKQkniBcsBmPCXoGc0jpRjpaylSv7mRWV8yF5EgKYpKTVXAxFSC+1duIaTOawH6Kw+QLUjjZJAQpZJdi5CjlHkzbgENoYz9PyiB3nclK6DN3Zq6rEBJzMN3pQGNybjUygSgqXQqQnIQSWJJQFIYCtwSxVYUfkO0xNxZSJuHWDKdaf7aspBDFmUUk6FxoKiFlbewUkgeC7BwBOdKXzVGZEwIDXBQoBgP3W2MUx/YKGzSO7lLFiHSCD7NGADsbHprGX2gEyXK1EhIUyWOZgVZR+1BABqhmYHkFpnbQKArMnKpiAbEWUDQC4sw8nERnGfJSi2D7TA7QwzspiklwpJ3IJps7EtyjzA4tSHSoKe2WoNau9wzuI6Tu1YjvUl1FMsLl08QAfK7UUlwl3uE6ERzc18rqJdJCku3gJoHa1SRpeO2DtUydUdn+lZs+aA3dzAkAlVc44iy1vxEMWbnpUxuIx4RnCwUhCAvvFFSgoF1HZSCEgK4mJegLCOE7HChL7wT0yikqQBlOZeYDgJTXKMoNXCWdmeOr7NRNQAqbPRMTlICEqKlHKqif8ApkZbkEEPWppE5pR22UT0bc9CMo4chNyEjiLuHGr3tUktS2ccHNSvNKOZLuRxMx0cHMDQ0IahZtFpM9QzNLUjMSouHcm5Lk/Gutaxc9o5aqljmXIOtgXY1PXa5jkX1EHoNmqiemY6JsshrZg4IcWpahLe+M7FdjoJzSjTQ3ALhgRYClh9I0krUXCmL761ILjSosd9IHKkS0PkSUPdQIqQBuTUMLvRuUVoe0+zl1rmSjmmIKHLktmSNS2ldGD0pWkDwvaSkqUEoScicxykEdOEUd2Zix9R2ExKSKgGlQBRjowsLH8EZ8zsaU5MrgLVINtasKM1uQhrXkHH0KpxyJvGRlq2zKoDeqXLgUqDtSFcZ2cghikECxApq/ne28ODs1irMzgOCAl70fQ9aGDy5RSKsf8AVwW1JGtBp8IRxTNxvsxsPJEsZatU6EfxTV+sUW6aqVmQGJJ8SavmoRnsK0rWrcOwpLggDS4NQQ21r6+tRC08HxUDVcJN6220rC/dF+0K4iP9MFHOC6m8W4Ps89txypFCKO4Kd2vWrnUXsOdQYMQKkihDtZQqQDSigSHe760aLd5UO6VGxqxFwzsD5esZwvaB0CWQulEq3Ykb2JFSD5gbxk4nChnCWAJLAlg9XcVIN3bh8jGtPkpUHFmuPmCoAgXpa92jwcQLgCu1LDV/C5sba7wYypbM1Zz0wJmmvAv2Vks5HszGDAmwOvuhjBMkpEwBOQsQasWqQ4ppamvXztTCAAliwFRRwK1HS9z74Xws9K1JCx/cFEqplWCCWWCKAgs9TWsXW4iGtIWaKzAAO5SLl6Fqgh9tCbarY3OpBWUBCgGIrlUGzMNhqFaNo0WQDnSkZU1DoUWbVsrMbu+z6kQDGTzKJBSFJcAcXiSXLHWw8TaDeBFb0EfE6WfGpJVq6lg+YBAfel48jAM1B2G2YAlhQOWrEg/D+WLZ9k7Bw6E4dKUpSBnRQAAeKZoIX7WOWawoCUggUBBUHHQ7RIkSn+5ll0I/pzBy04iWUoQHlqWWSBxCXRVB4qmt6mOi7K/uYyeF8YQlkhVQkGVhnCXsC5tvEiQ/gMTJxuDly5soy5aEE4pSSUJCSUkLdJIFRyjUWo5VBy3CPJpxI6UHoIkSEj4Gl0LGUkrmIIBQw4SBl8D2tesI4uUl5SsozGVLVmYO5Kkkvd2o+0SJDoRmJ2xJSEqISkFpgsLGhHRqR8+UP7aP/wCif/oYkSDDz/fBORvnErGFzBagoJlkEKLgnDTlKIOhJQknmkbCMvGh5in0E5uTKmN6RIkVQszruypYTlCQAMoLAMH3hvMWNdfkYkSPFzf8jKIOqorpAZivzzESJE4lR7CpBlIceyn4qgsgstbU/wDZA+BI8zEiR60ehC+Ioo/mgMUnllhqf+0SJGGRdKQ//d8RC+KHATq9/SJEgILATdeRU3JgW9IDNuf9h8okSDED6FcSgf2iwcqAJ1YlTh9qCFgkEVq5APO4Y+QEexIX/uKxecsjKxN9/wDGHSKq/wBUnzylzEiQs/2CoV7YFG0+5EcYFE5nrw/+MSJF/pv2/wB9iyNCZ4cOdShT82WQH3YQbthROdy7Gj/8/oPSJEivlf5/kXwYgiRIkXEP/9k="/>
          <p:cNvSpPr>
            <a:spLocks noChangeAspect="1" noChangeArrowheads="1"/>
          </p:cNvSpPr>
          <p:nvPr/>
        </p:nvSpPr>
        <p:spPr bwMode="auto">
          <a:xfrm>
            <a:off x="155575" y="-1790700"/>
            <a:ext cx="4991100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4343" name="Picture 7" descr="http://1.bp.blogspot.com/-BrPDpQ0pqrQ/Trr81G-u6_I/AAAAAAAAzMM/tIJF3V0ZzO4/s1600/striding+edge+drawing+blog+e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2656" y="5508104"/>
            <a:ext cx="1728192" cy="122304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</p:pic>
      <p:sp>
        <p:nvSpPr>
          <p:cNvPr id="11" name="Rectangle 10"/>
          <p:cNvSpPr/>
          <p:nvPr/>
        </p:nvSpPr>
        <p:spPr>
          <a:xfrm>
            <a:off x="2065813" y="6804248"/>
            <a:ext cx="2880320" cy="1131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2065813" y="8028382"/>
            <a:ext cx="2839136" cy="94096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2066839" y="6804248"/>
            <a:ext cx="288032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Erratic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– a rock or boulder that differs from the surrounding rock and is believed to have been brought from a distance by glacial action.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4346" name="Picture 10" descr="http://upload.wikimedia.org/wikipedia/commons/thumb/5/5a/Tiree_ringing_stone.jpg/300px-Tiree_ringing_stone.jpg"/>
          <p:cNvPicPr>
            <a:picLocks noChangeAspect="1" noChangeArrowheads="1"/>
          </p:cNvPicPr>
          <p:nvPr/>
        </p:nvPicPr>
        <p:blipFill>
          <a:blip r:embed="rId4" cstate="print"/>
          <a:srcRect r="11801" b="21176"/>
          <a:stretch>
            <a:fillRect/>
          </a:stretch>
        </p:blipFill>
        <p:spPr bwMode="auto">
          <a:xfrm>
            <a:off x="332656" y="6804248"/>
            <a:ext cx="1728192" cy="1131554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</p:pic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2284530" y="8028384"/>
            <a:ext cx="237626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Corrie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–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A rounded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rgbClr val="444444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hollow in a hillside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4349" name="Picture 13" descr="http://1.bp.blogspot.com/-2Tq2ZRBviv0/URJEWuT1tyI/AAAAAAAAATA/pXAG3wMG3Rw/s400/Corrie+formation.png"/>
          <p:cNvPicPr>
            <a:picLocks noChangeAspect="1" noChangeArrowheads="1"/>
          </p:cNvPicPr>
          <p:nvPr/>
        </p:nvPicPr>
        <p:blipFill>
          <a:blip r:embed="rId5" cstate="print"/>
          <a:srcRect l="5128" t="18733" r="7692" b="11018"/>
          <a:stretch>
            <a:fillRect/>
          </a:stretch>
        </p:blipFill>
        <p:spPr bwMode="auto">
          <a:xfrm>
            <a:off x="332656" y="8028384"/>
            <a:ext cx="1728192" cy="940966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</p:pic>
      <p:pic>
        <p:nvPicPr>
          <p:cNvPr id="14355" name="Picture 19" descr="http://craftyjournal.com/wp-content/uploads/2012/04/toddler-note-box-done-330x217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69160" y="4211960"/>
            <a:ext cx="1656184" cy="108906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270</Words>
  <Application>Microsoft Office PowerPoint</Application>
  <PresentationFormat>On-screen Show (4:3)</PresentationFormat>
  <Paragraphs>39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The Lakes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jones-ke</dc:creator>
  <cp:lastModifiedBy>Rhys Griffiths</cp:lastModifiedBy>
  <cp:revision>10</cp:revision>
  <dcterms:created xsi:type="dcterms:W3CDTF">2011-06-24T11:01:37Z</dcterms:created>
  <dcterms:modified xsi:type="dcterms:W3CDTF">2014-10-02T09:25:38Z</dcterms:modified>
</cp:coreProperties>
</file>