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6858000" cy="9144000" type="screen4x3"/>
  <p:notesSz cx="6789738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800" y="-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FEEA7-55CC-42CC-8803-8868DE5631B0}" type="datetimeFigureOut">
              <a:rPr lang="en-GB" smtClean="0"/>
              <a:pPr/>
              <a:t>12/02/2016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01856-D3C6-4E9A-A3F2-CE17613E756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FEEA7-55CC-42CC-8803-8868DE5631B0}" type="datetimeFigureOut">
              <a:rPr lang="en-GB" smtClean="0"/>
              <a:pPr/>
              <a:t>12/02/2016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01856-D3C6-4E9A-A3F2-CE17613E756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FEEA7-55CC-42CC-8803-8868DE5631B0}" type="datetimeFigureOut">
              <a:rPr lang="en-GB" smtClean="0"/>
              <a:pPr/>
              <a:t>12/02/2016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01856-D3C6-4E9A-A3F2-CE17613E756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FEEA7-55CC-42CC-8803-8868DE5631B0}" type="datetimeFigureOut">
              <a:rPr lang="en-GB" smtClean="0"/>
              <a:pPr/>
              <a:t>12/02/2016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01856-D3C6-4E9A-A3F2-CE17613E756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FEEA7-55CC-42CC-8803-8868DE5631B0}" type="datetimeFigureOut">
              <a:rPr lang="en-GB" smtClean="0"/>
              <a:pPr/>
              <a:t>12/02/2016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01856-D3C6-4E9A-A3F2-CE17613E756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FEEA7-55CC-42CC-8803-8868DE5631B0}" type="datetimeFigureOut">
              <a:rPr lang="en-GB" smtClean="0"/>
              <a:pPr/>
              <a:t>12/02/2016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01856-D3C6-4E9A-A3F2-CE17613E756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FEEA7-55CC-42CC-8803-8868DE5631B0}" type="datetimeFigureOut">
              <a:rPr lang="en-GB" smtClean="0"/>
              <a:pPr/>
              <a:t>12/02/2016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01856-D3C6-4E9A-A3F2-CE17613E756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FEEA7-55CC-42CC-8803-8868DE5631B0}" type="datetimeFigureOut">
              <a:rPr lang="en-GB" smtClean="0"/>
              <a:pPr/>
              <a:t>12/02/2016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01856-D3C6-4E9A-A3F2-CE17613E756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FEEA7-55CC-42CC-8803-8868DE5631B0}" type="datetimeFigureOut">
              <a:rPr lang="en-GB" smtClean="0"/>
              <a:pPr/>
              <a:t>12/02/2016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01856-D3C6-4E9A-A3F2-CE17613E756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FEEA7-55CC-42CC-8803-8868DE5631B0}" type="datetimeFigureOut">
              <a:rPr lang="en-GB" smtClean="0"/>
              <a:pPr/>
              <a:t>12/02/2016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01856-D3C6-4E9A-A3F2-CE17613E756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FEEA7-55CC-42CC-8803-8868DE5631B0}" type="datetimeFigureOut">
              <a:rPr lang="en-GB" smtClean="0"/>
              <a:pPr/>
              <a:t>12/02/2016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01856-D3C6-4E9A-A3F2-CE17613E756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FEEA7-55CC-42CC-8803-8868DE5631B0}" type="datetimeFigureOut">
              <a:rPr lang="en-GB" smtClean="0"/>
              <a:pPr/>
              <a:t>12/02/2016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01856-D3C6-4E9A-A3F2-CE17613E756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755703"/>
            <a:ext cx="6858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400" b="1" dirty="0" smtClean="0"/>
          </a:p>
          <a:p>
            <a:r>
              <a:rPr lang="en-GB" sz="1400" b="1" u="sng" dirty="0" smtClean="0"/>
              <a:t>Objectives</a:t>
            </a:r>
          </a:p>
          <a:p>
            <a:r>
              <a:rPr lang="en-GB" sz="1400" dirty="0" smtClean="0"/>
              <a:t> </a:t>
            </a:r>
          </a:p>
          <a:p>
            <a:pPr>
              <a:buFont typeface="Wingdings" pitchFamily="2" charset="2"/>
              <a:buChar char="ü"/>
            </a:pPr>
            <a:r>
              <a:rPr lang="en-GB" sz="1400" dirty="0" smtClean="0"/>
              <a:t>To complete an independent research task/ geographical enquiry</a:t>
            </a:r>
          </a:p>
          <a:p>
            <a:pPr>
              <a:buFont typeface="Wingdings" pitchFamily="2" charset="2"/>
              <a:buChar char="ü"/>
            </a:pPr>
            <a:r>
              <a:rPr lang="en-GB" sz="1400" dirty="0" smtClean="0"/>
              <a:t>To locate suitable tectonic event s as a case study</a:t>
            </a:r>
          </a:p>
          <a:p>
            <a:pPr>
              <a:buFont typeface="Wingdings" pitchFamily="2" charset="2"/>
              <a:buChar char="ü"/>
            </a:pPr>
            <a:r>
              <a:rPr lang="en-GB" sz="1400" dirty="0" smtClean="0"/>
              <a:t> To describe the causes and impacts of the tectonic event </a:t>
            </a:r>
          </a:p>
          <a:p>
            <a:pPr>
              <a:buFont typeface="Wingdings" pitchFamily="2" charset="2"/>
              <a:buChar char="ü"/>
            </a:pPr>
            <a:r>
              <a:rPr lang="en-GB" sz="1400" dirty="0" smtClean="0"/>
              <a:t> To explain the difference in impacts between the tectonic events</a:t>
            </a:r>
          </a:p>
          <a:p>
            <a:endParaRPr lang="en-GB" sz="1400" b="1" u="sng" dirty="0" smtClean="0"/>
          </a:p>
          <a:p>
            <a:r>
              <a:rPr lang="en-GB" sz="1400" b="1" u="sng" dirty="0" smtClean="0"/>
              <a:t>Task</a:t>
            </a:r>
            <a:endParaRPr lang="en-GB" sz="1400" dirty="0" smtClean="0"/>
          </a:p>
          <a:p>
            <a:pPr marL="342900" indent="-342900">
              <a:buFont typeface="Wingdings" pitchFamily="2" charset="2"/>
              <a:buChar char="ü"/>
            </a:pPr>
            <a:r>
              <a:rPr lang="en-GB" sz="1400" dirty="0" smtClean="0"/>
              <a:t>You must select two tectonic events.  (one LEDC /poor/one MEDC /rich)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GB" sz="1400" dirty="0" smtClean="0"/>
              <a:t>You must locate each event and explain what caused the event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GB" sz="1400" dirty="0" smtClean="0"/>
              <a:t>You must describe and categorise the impacts of each event (e.g. social-economic-envt)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GB" sz="1400" dirty="0" smtClean="0"/>
              <a:t>You must explain  how and why the impacts between the events were different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GB" sz="1400" dirty="0" smtClean="0"/>
              <a:t>You must  present your research information as an A3 display.</a:t>
            </a:r>
            <a:endParaRPr lang="en-GB" dirty="0" smtClean="0"/>
          </a:p>
          <a:p>
            <a:pPr marL="342900" indent="-342900"/>
            <a:r>
              <a:rPr lang="en-GB" sz="1400" b="1" u="sng" smtClean="0"/>
              <a:t>Peer/self </a:t>
            </a:r>
            <a:r>
              <a:rPr lang="en-GB" sz="1400" b="1" u="sng" dirty="0" smtClean="0"/>
              <a:t>Assessment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685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smtClean="0"/>
              <a:t>Unit 2 </a:t>
            </a:r>
            <a:r>
              <a:rPr lang="en-GB" b="1" dirty="0" smtClean="0"/>
              <a:t>Tectonics: Tectonic Factfile</a:t>
            </a:r>
            <a:endParaRPr lang="en-GB" dirty="0" smtClean="0"/>
          </a:p>
        </p:txBody>
      </p:sp>
      <p:pic>
        <p:nvPicPr>
          <p:cNvPr id="21506" name="Picture 2" descr="volcan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6" y="428596"/>
            <a:ext cx="1857364" cy="1943954"/>
          </a:xfrm>
          <a:prstGeom prst="rect">
            <a:avLst/>
          </a:prstGeom>
          <a:noFill/>
        </p:spPr>
      </p:pic>
      <p:pic>
        <p:nvPicPr>
          <p:cNvPr id="21508" name="Picture 4" descr="http://www.arthursclipart.org/nature/nature/earthquake%20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16" y="357158"/>
            <a:ext cx="2714644" cy="1975080"/>
          </a:xfrm>
          <a:prstGeom prst="rect">
            <a:avLst/>
          </a:prstGeom>
          <a:noFill/>
        </p:spPr>
      </p:pic>
      <p:pic>
        <p:nvPicPr>
          <p:cNvPr id="21510" name="Picture 6" descr="student-studying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75912"/>
            <a:ext cx="2071678" cy="1924321"/>
          </a:xfrm>
          <a:prstGeom prst="rect">
            <a:avLst/>
          </a:prstGeom>
          <a:noFill/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0" y="5076056"/>
          <a:ext cx="6858000" cy="40679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29000"/>
                <a:gridCol w="3429000"/>
              </a:tblGrid>
              <a:tr h="2033972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What</a:t>
                      </a:r>
                      <a:r>
                        <a:rPr lang="en-GB" sz="1400" baseline="0" dirty="0" smtClean="0"/>
                        <a:t> did you enjoy most doing this work? What was most challenging?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Now that your</a:t>
                      </a:r>
                      <a:r>
                        <a:rPr lang="en-GB" sz="1400" baseline="0" dirty="0" smtClean="0"/>
                        <a:t> work has been marked what do you think you could have improved on?</a:t>
                      </a:r>
                      <a:endParaRPr lang="en-GB" sz="1400" dirty="0"/>
                    </a:p>
                  </a:txBody>
                  <a:tcPr/>
                </a:tc>
              </a:tr>
              <a:tr h="2033972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What</a:t>
                      </a:r>
                      <a:r>
                        <a:rPr lang="en-GB" sz="1400" baseline="0" dirty="0" smtClean="0"/>
                        <a:t> do you like most about this piece of work? How do you think this can be improved?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Teacher comments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9884" y="2596"/>
            <a:ext cx="669811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 smtClean="0"/>
              <a:t>Success Criteria</a:t>
            </a:r>
          </a:p>
          <a:p>
            <a:pPr algn="ctr"/>
            <a:endParaRPr lang="en-GB" sz="1600" dirty="0" smtClean="0"/>
          </a:p>
          <a:p>
            <a:r>
              <a:rPr lang="en-GB" sz="1600" dirty="0" smtClean="0"/>
              <a:t>In order for my homework to be successful I will need to do the following :-</a:t>
            </a:r>
          </a:p>
          <a:p>
            <a:endParaRPr lang="en-GB" sz="1600" dirty="0" smtClean="0"/>
          </a:p>
          <a:p>
            <a:r>
              <a:rPr lang="en-GB" sz="1600" dirty="0" smtClean="0"/>
              <a:t>1.</a:t>
            </a:r>
          </a:p>
          <a:p>
            <a:endParaRPr lang="en-GB" sz="1600" dirty="0" smtClean="0"/>
          </a:p>
          <a:p>
            <a:endParaRPr lang="en-GB" sz="1600" dirty="0" smtClean="0"/>
          </a:p>
          <a:p>
            <a:r>
              <a:rPr lang="en-GB" sz="1600" dirty="0" smtClean="0"/>
              <a:t>2.</a:t>
            </a:r>
          </a:p>
          <a:p>
            <a:endParaRPr lang="en-GB" sz="1600" dirty="0" smtClean="0"/>
          </a:p>
          <a:p>
            <a:endParaRPr lang="en-GB" sz="1600" dirty="0" smtClean="0"/>
          </a:p>
          <a:p>
            <a:r>
              <a:rPr lang="en-GB" sz="1600" dirty="0" smtClean="0"/>
              <a:t>3.</a:t>
            </a:r>
          </a:p>
          <a:p>
            <a:endParaRPr lang="en-GB" sz="1600" dirty="0" smtClean="0"/>
          </a:p>
          <a:p>
            <a:endParaRPr lang="en-GB" sz="1600" dirty="0" smtClean="0"/>
          </a:p>
          <a:p>
            <a:r>
              <a:rPr lang="en-GB" sz="1600" dirty="0" smtClean="0"/>
              <a:t>4.</a:t>
            </a:r>
          </a:p>
          <a:p>
            <a:endParaRPr lang="en-GB" sz="1600" dirty="0" smtClean="0"/>
          </a:p>
          <a:p>
            <a:endParaRPr lang="en-GB" sz="1600" dirty="0" smtClean="0"/>
          </a:p>
          <a:p>
            <a:r>
              <a:rPr lang="en-GB" sz="1600" dirty="0" smtClean="0"/>
              <a:t>5.</a:t>
            </a:r>
          </a:p>
          <a:p>
            <a:endParaRPr lang="en-GB" sz="1600" dirty="0"/>
          </a:p>
        </p:txBody>
      </p:sp>
      <p:pic>
        <p:nvPicPr>
          <p:cNvPr id="33796" name="Picture 4" descr="http://www.visitbuckinghamshire.org/dbimgs/Roald_Dahl_Day_Children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10336" y="1475656"/>
            <a:ext cx="1547664" cy="15476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199</Words>
  <Application>Microsoft Office PowerPoint</Application>
  <PresentationFormat>On-screen Show (4:3)</PresentationFormat>
  <Paragraphs>37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The Lakes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jones-ke</dc:creator>
  <cp:lastModifiedBy>kpobjones</cp:lastModifiedBy>
  <cp:revision>9</cp:revision>
  <dcterms:created xsi:type="dcterms:W3CDTF">2012-09-12T13:34:17Z</dcterms:created>
  <dcterms:modified xsi:type="dcterms:W3CDTF">2016-02-12T19:15:50Z</dcterms:modified>
</cp:coreProperties>
</file>