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6858000" cy="9144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2142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90C4-6DAC-49BD-8BF9-5CFB822F9655}" type="datetimeFigureOut">
              <a:rPr lang="en-GB" smtClean="0"/>
              <a:pPr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F4AA-EF99-4A60-B082-E2CFD2D26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ordnancesurvey.co.uk/oswebsite/getama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1640"/>
            <a:ext cx="6858000" cy="45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 smtClean="0"/>
          </a:p>
          <a:p>
            <a:r>
              <a:rPr lang="en-GB" sz="1400" b="1" u="sng" dirty="0" smtClean="0"/>
              <a:t>Objectives</a:t>
            </a:r>
          </a:p>
          <a:p>
            <a:r>
              <a:rPr lang="en-GB" sz="1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To investigate the physical and human features of your local area. </a:t>
            </a:r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To communicate your findings clearly using appropriate geographical language and pictures.</a:t>
            </a:r>
          </a:p>
          <a:p>
            <a:endParaRPr lang="en-GB" sz="1400" dirty="0" smtClean="0"/>
          </a:p>
          <a:p>
            <a:r>
              <a:rPr lang="en-GB" sz="1400" b="1" u="sng" dirty="0" smtClean="0"/>
              <a:t> Task</a:t>
            </a:r>
          </a:p>
          <a:p>
            <a:endParaRPr lang="en-GB" sz="1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GB" sz="1400" dirty="0" smtClean="0"/>
              <a:t>To obtain an OS map of the area (16 sq Kms), this is obtainable </a:t>
            </a:r>
            <a:r>
              <a:rPr lang="en-GB" sz="1400" u="sng" dirty="0" smtClean="0">
                <a:hlinkClick r:id="rId2"/>
              </a:rPr>
              <a:t>http://www.ordnancesurvey.co.uk/oswebsite/getamap</a:t>
            </a:r>
            <a:r>
              <a:rPr lang="en-GB" sz="1400" dirty="0" smtClean="0"/>
              <a:t> .Click on the pink circle which says ‘I want to get a map now’.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1400" dirty="0" smtClean="0"/>
              <a:t>Show where your location is on a United Kingdom map.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1400" dirty="0" smtClean="0"/>
              <a:t>Identify the physical and human features of your area; such as local churches, hills, tourist features etc,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1400" dirty="0" smtClean="0"/>
              <a:t>Create a key to explain all the features shown on your OS map.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1400" dirty="0" smtClean="0"/>
              <a:t>Find photos (or take them yourself) of all the key features you have identified in point three above.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1400" dirty="0" smtClean="0"/>
              <a:t>Display the work on an A3 sheet as shown in the example overleaf.</a:t>
            </a:r>
          </a:p>
          <a:p>
            <a:pPr marL="342900" indent="-342900"/>
            <a:endParaRPr lang="en-GB" sz="1400" dirty="0" smtClean="0"/>
          </a:p>
          <a:p>
            <a:pPr marL="342900" indent="-342900"/>
            <a:r>
              <a:rPr lang="en-GB" sz="1400" b="1" u="sng" dirty="0" smtClean="0"/>
              <a:t>Peer Assessment</a:t>
            </a:r>
            <a:endParaRPr lang="en-GB" sz="1400" b="1" u="sng" dirty="0"/>
          </a:p>
        </p:txBody>
      </p:sp>
      <p:pic>
        <p:nvPicPr>
          <p:cNvPr id="24578" name="Picture 2" descr="http://higgletypigglety.co.uk/shop/front%20my%20patch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46" y="0"/>
            <a:ext cx="2214554" cy="221455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5000636" cy="36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Unit 1 Making connections – My Patch</a:t>
            </a:r>
          </a:p>
        </p:txBody>
      </p:sp>
      <p:pic>
        <p:nvPicPr>
          <p:cNvPr id="24580" name="Picture 4" descr="http://www.troffers.co.uk/sei/s/4139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792" y="539552"/>
            <a:ext cx="2214554" cy="1428768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5868144"/>
          <a:ext cx="6858000" cy="327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/>
                <a:gridCol w="3429000"/>
              </a:tblGrid>
              <a:tr h="16379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What</a:t>
                      </a:r>
                      <a:r>
                        <a:rPr lang="en-GB" sz="1400" baseline="0" dirty="0" smtClean="0"/>
                        <a:t> did you enjoy most doing this work? What was most challenging?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Now that your</a:t>
                      </a:r>
                      <a:r>
                        <a:rPr lang="en-GB" sz="1400" baseline="0" dirty="0" smtClean="0"/>
                        <a:t> work has been marked what do you think you could have improved on?</a:t>
                      </a:r>
                      <a:endParaRPr lang="en-GB" sz="1400" dirty="0"/>
                    </a:p>
                  </a:txBody>
                  <a:tcPr/>
                </a:tc>
              </a:tr>
              <a:tr h="16379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What</a:t>
                      </a:r>
                      <a:r>
                        <a:rPr lang="en-GB" sz="1400" baseline="0" dirty="0" smtClean="0"/>
                        <a:t> do you like most about this piece of work? How can this work </a:t>
                      </a:r>
                      <a:r>
                        <a:rPr lang="en-GB" sz="1400" baseline="0" smtClean="0"/>
                        <a:t>be improved?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Teacher comments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59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/>
              <a:t>Success Criteria</a:t>
            </a:r>
          </a:p>
          <a:p>
            <a:pPr algn="ctr"/>
            <a:endParaRPr lang="en-GB" sz="1600" dirty="0" smtClean="0"/>
          </a:p>
          <a:p>
            <a:r>
              <a:rPr lang="en-GB" sz="1600" dirty="0" smtClean="0"/>
              <a:t>In order for my homework to be successful I will need to do the following :-</a:t>
            </a:r>
          </a:p>
          <a:p>
            <a:endParaRPr lang="en-GB" sz="1600" dirty="0" smtClean="0"/>
          </a:p>
          <a:p>
            <a:r>
              <a:rPr lang="en-GB" sz="1600" dirty="0" smtClean="0"/>
              <a:t>1.</a:t>
            </a:r>
          </a:p>
          <a:p>
            <a:endParaRPr lang="en-GB" sz="1600" dirty="0" smtClean="0"/>
          </a:p>
          <a:p>
            <a:r>
              <a:rPr lang="en-GB" sz="1600" dirty="0" smtClean="0"/>
              <a:t>2.</a:t>
            </a:r>
          </a:p>
          <a:p>
            <a:endParaRPr lang="en-GB" sz="1600" dirty="0" smtClean="0"/>
          </a:p>
          <a:p>
            <a:r>
              <a:rPr lang="en-GB" sz="1600" dirty="0" smtClean="0"/>
              <a:t>3.</a:t>
            </a:r>
          </a:p>
          <a:p>
            <a:endParaRPr lang="en-GB" sz="1600" dirty="0" smtClean="0"/>
          </a:p>
          <a:p>
            <a:r>
              <a:rPr lang="en-GB" sz="1600" dirty="0" smtClean="0"/>
              <a:t>4.</a:t>
            </a:r>
          </a:p>
          <a:p>
            <a:endParaRPr lang="en-GB" sz="1600" dirty="0" smtClean="0"/>
          </a:p>
          <a:p>
            <a:r>
              <a:rPr lang="en-GB" sz="1600" dirty="0" smtClean="0"/>
              <a:t>5.</a:t>
            </a:r>
          </a:p>
          <a:p>
            <a:endParaRPr lang="en-GB" sz="1600" dirty="0" smtClean="0"/>
          </a:p>
          <a:p>
            <a:endParaRPr lang="en-GB" sz="1600" dirty="0"/>
          </a:p>
        </p:txBody>
      </p:sp>
      <p:pic>
        <p:nvPicPr>
          <p:cNvPr id="33794" name="Picture 2" descr="http://www.visitbuckinghamshire.org/dbimgs/Roald_Dahl_Day_Childr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5184" y="1763688"/>
            <a:ext cx="1772816" cy="1772815"/>
          </a:xfrm>
          <a:prstGeom prst="rect">
            <a:avLst/>
          </a:prstGeom>
          <a:noFill/>
        </p:spPr>
      </p:pic>
      <p:pic>
        <p:nvPicPr>
          <p:cNvPr id="6" name="Picture 2" descr="IMG_01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70993" y="3356993"/>
            <a:ext cx="4716014" cy="685799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28800" y="3995936"/>
            <a:ext cx="400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for My Patch Homework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238</Words>
  <Application>Microsoft Office PowerPoint</Application>
  <PresentationFormat>On-screen Show (4:3)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The Lakes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jones-ke</dc:creator>
  <cp:lastModifiedBy>Rhys Griffiths</cp:lastModifiedBy>
  <cp:revision>4</cp:revision>
  <dcterms:created xsi:type="dcterms:W3CDTF">2012-09-09T21:45:33Z</dcterms:created>
  <dcterms:modified xsi:type="dcterms:W3CDTF">2014-09-01T19:26:27Z</dcterms:modified>
</cp:coreProperties>
</file>