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2382" y="-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68FB-BE2E-4789-9D58-C4404FB49C81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4A76-B3E1-4A9A-9B24-7A51DB434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066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68FB-BE2E-4789-9D58-C4404FB49C81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4A76-B3E1-4A9A-9B24-7A51DB434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004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68FB-BE2E-4789-9D58-C4404FB49C81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4A76-B3E1-4A9A-9B24-7A51DB434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58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68FB-BE2E-4789-9D58-C4404FB49C81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4A76-B3E1-4A9A-9B24-7A51DB434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8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68FB-BE2E-4789-9D58-C4404FB49C81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4A76-B3E1-4A9A-9B24-7A51DB434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94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68FB-BE2E-4789-9D58-C4404FB49C81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4A76-B3E1-4A9A-9B24-7A51DB434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85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68FB-BE2E-4789-9D58-C4404FB49C81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4A76-B3E1-4A9A-9B24-7A51DB434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5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68FB-BE2E-4789-9D58-C4404FB49C81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4A76-B3E1-4A9A-9B24-7A51DB434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41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68FB-BE2E-4789-9D58-C4404FB49C81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4A76-B3E1-4A9A-9B24-7A51DB434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66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68FB-BE2E-4789-9D58-C4404FB49C81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4A76-B3E1-4A9A-9B24-7A51DB434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35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68FB-BE2E-4789-9D58-C4404FB49C81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4A76-B3E1-4A9A-9B24-7A51DB434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172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068FB-BE2E-4789-9D58-C4404FB49C81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24A76-B3E1-4A9A-9B24-7A51DB434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18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00472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Primary &amp; Secondary Hazards associated with </a:t>
            </a:r>
          </a:p>
          <a:p>
            <a:pPr algn="ctr"/>
            <a:r>
              <a:rPr lang="en-GB" sz="2400" b="1" dirty="0" smtClean="0"/>
              <a:t>Earthquakes and Volcanoes</a:t>
            </a:r>
            <a:endParaRPr lang="en-GB" sz="2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478990"/>
              </p:ext>
            </p:extLst>
          </p:nvPr>
        </p:nvGraphicFramePr>
        <p:xfrm>
          <a:off x="0" y="1136576"/>
          <a:ext cx="6858000" cy="3252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  <a:gridCol w="1714500"/>
                <a:gridCol w="1714500"/>
              </a:tblGrid>
              <a:tr h="894954">
                <a:tc gridSpan="2"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Earthquake</a:t>
                      </a:r>
                      <a:endParaRPr lang="en-GB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Volcano</a:t>
                      </a:r>
                      <a:endParaRPr lang="en-GB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89495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Primary</a:t>
                      </a:r>
                      <a:r>
                        <a:rPr lang="en-GB" baseline="0" dirty="0" smtClean="0"/>
                        <a:t> Hazard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Secondary Hazard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Primary Hazard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Secondary Hazard</a:t>
                      </a:r>
                      <a:endParaRPr lang="en-GB" dirty="0"/>
                    </a:p>
                  </a:txBody>
                  <a:tcPr/>
                </a:tc>
              </a:tr>
              <a:tr h="89495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dirty="0" smtClean="0"/>
                        <a:t>Crustal Fracturing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dirty="0" smtClean="0"/>
                        <a:t>Ground</a:t>
                      </a:r>
                      <a:r>
                        <a:rPr lang="en-GB" baseline="0" dirty="0" smtClean="0"/>
                        <a:t> shaking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dirty="0" smtClean="0"/>
                        <a:t>Liquefaction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dirty="0" smtClean="0"/>
                        <a:t>Landslides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dirty="0" smtClean="0"/>
                        <a:t>Tsunami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dirty="0" smtClean="0"/>
                        <a:t>Aftershocks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 dirty="0" smtClean="0"/>
                        <a:t>Lava</a:t>
                      </a:r>
                      <a:r>
                        <a:rPr lang="en-GB" baseline="0" dirty="0" smtClean="0"/>
                        <a:t> flow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 baseline="0" dirty="0" smtClean="0"/>
                        <a:t>Pyroclastic flow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 baseline="0" dirty="0" smtClean="0"/>
                        <a:t>Ash fall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 baseline="0" dirty="0" smtClean="0"/>
                        <a:t>Gas eruption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 dirty="0" smtClean="0"/>
                        <a:t>Lahar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 dirty="0" err="1" smtClean="0"/>
                        <a:t>Jokulhaup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624" y="4520952"/>
            <a:ext cx="67413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For each of the tectonic hazards listed above write a short paragraph explaining the nature of the hazard.  A photograph of each hazard would help you visualise the hazard impact. You should also use a located example of each hazard and use some figures to illustrate  the loss of life/extent of damage associated with the event.</a:t>
            </a:r>
          </a:p>
          <a:p>
            <a:endParaRPr lang="en-GB" dirty="0"/>
          </a:p>
          <a:p>
            <a:r>
              <a:rPr lang="en-GB" dirty="0" smtClean="0"/>
              <a:t>There are some notable examples you may use for some of these hazards:</a:t>
            </a:r>
          </a:p>
          <a:p>
            <a:endParaRPr lang="en-GB" dirty="0"/>
          </a:p>
          <a:p>
            <a:r>
              <a:rPr lang="en-GB" dirty="0" smtClean="0"/>
              <a:t>Liquefaction: 	Loma </a:t>
            </a:r>
            <a:r>
              <a:rPr lang="en-GB" dirty="0" err="1" smtClean="0"/>
              <a:t>Prieta</a:t>
            </a:r>
            <a:endParaRPr lang="en-GB" dirty="0" smtClean="0"/>
          </a:p>
          <a:p>
            <a:r>
              <a:rPr lang="en-GB" dirty="0" smtClean="0"/>
              <a:t>Landslides: 	Sichuan</a:t>
            </a:r>
          </a:p>
          <a:p>
            <a:r>
              <a:rPr lang="en-GB" dirty="0" smtClean="0"/>
              <a:t>Tsunami: 		Boxing Day 2004</a:t>
            </a:r>
          </a:p>
          <a:p>
            <a:r>
              <a:rPr lang="en-GB" dirty="0" smtClean="0"/>
              <a:t>Lava flow: 	</a:t>
            </a:r>
            <a:r>
              <a:rPr lang="en-GB" dirty="0" err="1" smtClean="0"/>
              <a:t>Nyiragongo</a:t>
            </a:r>
            <a:endParaRPr lang="en-GB" dirty="0" smtClean="0"/>
          </a:p>
          <a:p>
            <a:r>
              <a:rPr lang="en-GB" dirty="0" smtClean="0"/>
              <a:t>Pyro flow: 	Chances Peak/Mt St Helens</a:t>
            </a:r>
          </a:p>
          <a:p>
            <a:r>
              <a:rPr lang="en-GB" dirty="0" smtClean="0"/>
              <a:t>Ash fall: 		</a:t>
            </a:r>
            <a:r>
              <a:rPr lang="en-GB" dirty="0" err="1" smtClean="0"/>
              <a:t>Eyjafjallajokull</a:t>
            </a:r>
            <a:endParaRPr lang="en-GB" dirty="0" smtClean="0"/>
          </a:p>
          <a:p>
            <a:r>
              <a:rPr lang="en-GB" dirty="0" smtClean="0"/>
              <a:t>Gas eruption:  	Lake </a:t>
            </a:r>
            <a:r>
              <a:rPr lang="en-GB" dirty="0" err="1" smtClean="0"/>
              <a:t>Nyos</a:t>
            </a:r>
            <a:endParaRPr lang="en-GB" dirty="0" smtClean="0"/>
          </a:p>
          <a:p>
            <a:r>
              <a:rPr lang="en-GB" dirty="0" smtClean="0"/>
              <a:t>Lahar: 		</a:t>
            </a:r>
            <a:r>
              <a:rPr lang="en-GB" dirty="0" err="1" smtClean="0"/>
              <a:t>Nevado</a:t>
            </a:r>
            <a:r>
              <a:rPr lang="en-GB" dirty="0" smtClean="0"/>
              <a:t> del Ruiz</a:t>
            </a:r>
          </a:p>
          <a:p>
            <a:r>
              <a:rPr lang="en-GB" dirty="0" err="1" smtClean="0"/>
              <a:t>Jokulhaup</a:t>
            </a:r>
            <a:r>
              <a:rPr lang="en-GB" dirty="0" smtClean="0"/>
              <a:t>: 	</a:t>
            </a:r>
            <a:r>
              <a:rPr lang="en-GB" dirty="0" err="1" smtClean="0"/>
              <a:t>Grimsvotn</a:t>
            </a:r>
            <a:endParaRPr lang="en-GB" dirty="0"/>
          </a:p>
        </p:txBody>
      </p:sp>
      <p:pic>
        <p:nvPicPr>
          <p:cNvPr id="1026" name="Picture 2" descr="https://s-media-cache-ak0.pinimg.com/236x/3d/36/14/3d3614068630f31bd2b0c0146f7f817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34" r="18354"/>
          <a:stretch/>
        </p:blipFill>
        <p:spPr bwMode="auto">
          <a:xfrm>
            <a:off x="4784652" y="6950348"/>
            <a:ext cx="1812700" cy="266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318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112</Words>
  <Application>Microsoft Office PowerPoint</Application>
  <PresentationFormat>A4 Paper (210x297 mm)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Rhys Griffiths</dc:creator>
  <cp:lastModifiedBy>Rhys Griffiths</cp:lastModifiedBy>
  <cp:revision>10</cp:revision>
  <dcterms:created xsi:type="dcterms:W3CDTF">2016-09-12T11:35:52Z</dcterms:created>
  <dcterms:modified xsi:type="dcterms:W3CDTF">2016-09-12T11:57:00Z</dcterms:modified>
</cp:coreProperties>
</file>