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6858000" cy="9144000" type="screen4x3"/>
  <p:notesSz cx="6789738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646" y="-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FC12-6164-497B-825C-3E3C27DDA74F}" type="datetimeFigureOut">
              <a:rPr lang="en-GB" smtClean="0"/>
              <a:pPr/>
              <a:t>22/11/2013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67E7E-93E7-4ACA-90B1-D564178481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FC12-6164-497B-825C-3E3C27DDA74F}" type="datetimeFigureOut">
              <a:rPr lang="en-GB" smtClean="0"/>
              <a:pPr/>
              <a:t>22/11/2013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67E7E-93E7-4ACA-90B1-D564178481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FC12-6164-497B-825C-3E3C27DDA74F}" type="datetimeFigureOut">
              <a:rPr lang="en-GB" smtClean="0"/>
              <a:pPr/>
              <a:t>22/11/2013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67E7E-93E7-4ACA-90B1-D564178481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FC12-6164-497B-825C-3E3C27DDA74F}" type="datetimeFigureOut">
              <a:rPr lang="en-GB" smtClean="0"/>
              <a:pPr/>
              <a:t>22/11/2013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67E7E-93E7-4ACA-90B1-D564178481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FC12-6164-497B-825C-3E3C27DDA74F}" type="datetimeFigureOut">
              <a:rPr lang="en-GB" smtClean="0"/>
              <a:pPr/>
              <a:t>22/11/2013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67E7E-93E7-4ACA-90B1-D564178481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FC12-6164-497B-825C-3E3C27DDA74F}" type="datetimeFigureOut">
              <a:rPr lang="en-GB" smtClean="0"/>
              <a:pPr/>
              <a:t>22/11/2013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67E7E-93E7-4ACA-90B1-D564178481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FC12-6164-497B-825C-3E3C27DDA74F}" type="datetimeFigureOut">
              <a:rPr lang="en-GB" smtClean="0"/>
              <a:pPr/>
              <a:t>22/11/2013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67E7E-93E7-4ACA-90B1-D564178481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FC12-6164-497B-825C-3E3C27DDA74F}" type="datetimeFigureOut">
              <a:rPr lang="en-GB" smtClean="0"/>
              <a:pPr/>
              <a:t>22/11/2013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67E7E-93E7-4ACA-90B1-D564178481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FC12-6164-497B-825C-3E3C27DDA74F}" type="datetimeFigureOut">
              <a:rPr lang="en-GB" smtClean="0"/>
              <a:pPr/>
              <a:t>22/11/2013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67E7E-93E7-4ACA-90B1-D564178481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FC12-6164-497B-825C-3E3C27DDA74F}" type="datetimeFigureOut">
              <a:rPr lang="en-GB" smtClean="0"/>
              <a:pPr/>
              <a:t>22/11/2013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67E7E-93E7-4ACA-90B1-D564178481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FC12-6164-497B-825C-3E3C27DDA74F}" type="datetimeFigureOut">
              <a:rPr lang="en-GB" smtClean="0"/>
              <a:pPr/>
              <a:t>22/11/2013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67E7E-93E7-4ACA-90B1-D564178481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1FC12-6164-497B-825C-3E3C27DDA74F}" type="datetimeFigureOut">
              <a:rPr lang="en-GB" smtClean="0"/>
              <a:pPr/>
              <a:t>22/11/2013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67E7E-93E7-4ACA-90B1-D5641784815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571606"/>
            <a:ext cx="68580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b="1" dirty="0" smtClean="0"/>
          </a:p>
          <a:p>
            <a:r>
              <a:rPr lang="en-GB" sz="1400" b="1" u="sng" dirty="0" smtClean="0"/>
              <a:t>Objectives</a:t>
            </a:r>
          </a:p>
          <a:p>
            <a:r>
              <a:rPr lang="en-GB" sz="1400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GB" sz="1400" dirty="0" smtClean="0"/>
              <a:t>To identify the steps through  which a geographical enquiry progresses.</a:t>
            </a:r>
          </a:p>
          <a:p>
            <a:pPr>
              <a:buFont typeface="Wingdings" pitchFamily="2" charset="2"/>
              <a:buChar char="ü"/>
            </a:pPr>
            <a:r>
              <a:rPr lang="en-GB" sz="1400" dirty="0" smtClean="0"/>
              <a:t>To describe the changes in the landuse in  the Troutbeck Bridge area</a:t>
            </a:r>
          </a:p>
          <a:p>
            <a:pPr>
              <a:buFont typeface="Wingdings" pitchFamily="2" charset="2"/>
              <a:buChar char="ü"/>
            </a:pPr>
            <a:r>
              <a:rPr lang="en-GB" sz="1400" dirty="0" smtClean="0"/>
              <a:t>To explain the changes which have taken place in the Troutbeck Bridge area.</a:t>
            </a:r>
          </a:p>
          <a:p>
            <a:r>
              <a:rPr lang="en-GB" sz="1400" b="1" u="sng" dirty="0" smtClean="0"/>
              <a:t> Task</a:t>
            </a:r>
          </a:p>
          <a:p>
            <a:endParaRPr lang="en-GB" sz="1400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en-GB" sz="1400" dirty="0" smtClean="0"/>
              <a:t>To complete a fieldwork booklet based on the 3 hypotheses outlined in class.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GB" sz="1400" dirty="0" smtClean="0"/>
              <a:t>For each hypothesis complete the aim, method, results and conclusion.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GB" sz="1400" dirty="0" smtClean="0"/>
              <a:t>Include appropriate graphs to represent all data collected.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GB" sz="1400" dirty="0" smtClean="0"/>
              <a:t>Include any photos and maps which you think are relevant to the fieldwork (location map and photos of the area/ house types).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GB" sz="1400" dirty="0" smtClean="0"/>
              <a:t>Complete a cover sheet , introduction and conclusion for the whole project.</a:t>
            </a:r>
          </a:p>
          <a:p>
            <a:pPr marL="342900" indent="-342900"/>
            <a:endParaRPr lang="en-GB" b="1" u="sng" dirty="0" smtClean="0"/>
          </a:p>
          <a:p>
            <a:pPr marL="342900" indent="-342900"/>
            <a:r>
              <a:rPr lang="en-GB" sz="1400" b="1" u="sng" dirty="0" smtClean="0"/>
              <a:t>Peer/self/teacher Assessment</a:t>
            </a:r>
          </a:p>
          <a:p>
            <a:pPr marL="342900" indent="-342900"/>
            <a:endParaRPr lang="en-GB" sz="1400" dirty="0"/>
          </a:p>
        </p:txBody>
      </p:sp>
      <p:pic>
        <p:nvPicPr>
          <p:cNvPr id="16386" name="Picture 2" descr="http://www.geography.org.uk/image/page/GA_GTIPPrimaryFieldworkHeader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845" y="0"/>
            <a:ext cx="3682156" cy="2071669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3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 smtClean="0"/>
              <a:t>Unit 2 People everywhere – Troutbeck Bridge Fieldwork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5148064"/>
          <a:ext cx="6858000" cy="39959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0"/>
                <a:gridCol w="3429000"/>
              </a:tblGrid>
              <a:tr h="199796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What</a:t>
                      </a:r>
                      <a:r>
                        <a:rPr lang="en-GB" sz="1400" baseline="0" dirty="0" smtClean="0"/>
                        <a:t> did you enjoy most doing this work? What was most challenging?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Now that your</a:t>
                      </a:r>
                      <a:r>
                        <a:rPr lang="en-GB" sz="1400" baseline="0" dirty="0" smtClean="0"/>
                        <a:t> work has been marked what do you think you could have improved on?</a:t>
                      </a:r>
                      <a:endParaRPr lang="en-GB" sz="1400" dirty="0"/>
                    </a:p>
                  </a:txBody>
                  <a:tcPr/>
                </a:tc>
              </a:tr>
              <a:tr h="199796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What</a:t>
                      </a:r>
                      <a:r>
                        <a:rPr lang="en-GB" sz="1400" baseline="0" dirty="0" smtClean="0"/>
                        <a:t> do you like most about this piece of work? How can this work </a:t>
                      </a:r>
                      <a:r>
                        <a:rPr lang="en-GB" sz="1400" baseline="0" smtClean="0"/>
                        <a:t>be improved?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Teacher comments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640" y="5580112"/>
            <a:ext cx="2601552" cy="2633670"/>
          </a:xfrm>
          <a:prstGeom prst="rect">
            <a:avLst/>
          </a:prstGeom>
          <a:noFill/>
        </p:spPr>
      </p:pic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125413" y="1670051"/>
            <a:ext cx="3816350" cy="296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2852936" y="6732240"/>
            <a:ext cx="3806825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pie chart to  show houses built before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and after 1900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Before 1900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After 1900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125414" y="2819400"/>
            <a:ext cx="3806825" cy="180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0" y="3995936"/>
            <a:ext cx="666936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Method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I walked around the Troutbeck Bridge area, I stopped to look at the different land uses around the school, looking at houses, recreation and industrial use.  Using our identification sheet  I was able to identify the different types of housing and when they were built.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Results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I created a land use map to show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the different patterns of land use in the area. </a:t>
            </a:r>
            <a:r>
              <a:rPr lang="en-US" sz="12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I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constructed a pie chart that represents the proportion  of houses  that  had been before 1900 and after 1900. </a:t>
            </a:r>
            <a:r>
              <a:rPr lang="en-US" sz="12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My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pie chart showed that most houses were built after 1900.</a:t>
            </a:r>
          </a:p>
        </p:txBody>
      </p:sp>
      <p:sp>
        <p:nvSpPr>
          <p:cNvPr id="58381" name="Rectangle 13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0" y="3131840"/>
            <a:ext cx="42148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/>
              <a:t>Example of Troutbeck Bridge fieldwork</a:t>
            </a:r>
          </a:p>
          <a:p>
            <a:endParaRPr lang="en-GB" dirty="0" smtClean="0"/>
          </a:p>
          <a:p>
            <a:r>
              <a:rPr lang="en-GB" sz="1200" dirty="0" smtClean="0"/>
              <a:t>Hypothesis 2 Troutbeck Bridge has grown most since 1900</a:t>
            </a:r>
            <a:endParaRPr lang="en-GB" sz="1200" dirty="0"/>
          </a:p>
        </p:txBody>
      </p:sp>
      <p:sp>
        <p:nvSpPr>
          <p:cNvPr id="11" name="Rectangle 10"/>
          <p:cNvSpPr/>
          <p:nvPr/>
        </p:nvSpPr>
        <p:spPr>
          <a:xfrm>
            <a:off x="0" y="8189894"/>
            <a:ext cx="6858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u="sng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Conclusion</a:t>
            </a:r>
            <a:endParaRPr lang="en-US" sz="1200" dirty="0" smtClean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My pie chart shows me that hypothesis 2 is correct and that Troutbeck Bridge has grown most since 1900. I was able to show this after I had counted the number of house built before 1900 and after 1900.</a:t>
            </a:r>
          </a:p>
        </p:txBody>
      </p:sp>
      <p:pic>
        <p:nvPicPr>
          <p:cNvPr id="15362" name="Picture 2" descr="http://www.mbhodgson.co.uk/images/property/crop_F144CC16-A351-8176-6DAE57DA8EF74A6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13176" y="2915816"/>
            <a:ext cx="1595492" cy="1189367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3861048" y="7236296"/>
            <a:ext cx="285752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3861048" y="7524328"/>
            <a:ext cx="285752" cy="21431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0"/>
            <a:ext cx="66693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Success Criteria</a:t>
            </a:r>
          </a:p>
          <a:p>
            <a:r>
              <a:rPr lang="en-GB" dirty="0" smtClean="0"/>
              <a:t>In order for my homework to be successful I will need to do the following :- </a:t>
            </a:r>
          </a:p>
          <a:p>
            <a:endParaRPr lang="en-GB" dirty="0" smtClean="0"/>
          </a:p>
          <a:p>
            <a:pPr marL="342900" indent="-342900">
              <a:buAutoNum type="arabicPeriod"/>
            </a:pPr>
            <a:r>
              <a:rPr lang="en-GB" dirty="0"/>
              <a:t> </a:t>
            </a:r>
            <a:r>
              <a:rPr lang="en-GB" dirty="0" smtClean="0"/>
              <a:t> </a:t>
            </a:r>
          </a:p>
          <a:p>
            <a:pPr marL="342900" indent="-342900">
              <a:buAutoNum type="arabicPeriod"/>
            </a:pPr>
            <a:r>
              <a:rPr lang="en-GB" dirty="0" smtClean="0"/>
              <a:t> </a:t>
            </a:r>
          </a:p>
          <a:p>
            <a:pPr marL="342900" indent="-342900">
              <a:buAutoNum type="arabicPeriod"/>
            </a:pPr>
            <a:r>
              <a:rPr lang="en-GB" dirty="0" smtClean="0"/>
              <a:t> </a:t>
            </a:r>
          </a:p>
          <a:p>
            <a:pPr marL="342900" indent="-342900">
              <a:buAutoNum type="arabicPeriod"/>
            </a:pPr>
            <a:r>
              <a:rPr lang="en-GB" dirty="0"/>
              <a:t> </a:t>
            </a:r>
            <a:endParaRPr lang="en-GB" dirty="0" smtClean="0"/>
          </a:p>
          <a:p>
            <a:pPr marL="342900" indent="-342900">
              <a:buAutoNum type="arabicPeriod"/>
            </a:pPr>
            <a:r>
              <a:rPr lang="en-GB" dirty="0" smtClean="0"/>
              <a:t> </a:t>
            </a:r>
          </a:p>
        </p:txBody>
      </p:sp>
      <p:pic>
        <p:nvPicPr>
          <p:cNvPr id="15" name="Picture 2" descr="http://www.visitbuckinghamshire.org/dbimgs/Roald_Dahl_Day_Children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01208" y="1331640"/>
            <a:ext cx="1224136" cy="1224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374</Words>
  <Application>Microsoft Office PowerPoint</Application>
  <PresentationFormat>On-screen Show (4:3)</PresentationFormat>
  <Paragraphs>41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kpobjones</dc:creator>
  <cp:lastModifiedBy>jones-ke</cp:lastModifiedBy>
  <cp:revision>3</cp:revision>
  <dcterms:created xsi:type="dcterms:W3CDTF">2012-11-14T19:38:40Z</dcterms:created>
  <dcterms:modified xsi:type="dcterms:W3CDTF">2013-11-22T13:46:42Z</dcterms:modified>
</cp:coreProperties>
</file>