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646" y="-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36A8-0BBD-4331-8C48-1660E7D633D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738E-F8DE-4E71-94A4-B5B7F35478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36A8-0BBD-4331-8C48-1660E7D633D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738E-F8DE-4E71-94A4-B5B7F35478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36A8-0BBD-4331-8C48-1660E7D633D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738E-F8DE-4E71-94A4-B5B7F35478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36A8-0BBD-4331-8C48-1660E7D633D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738E-F8DE-4E71-94A4-B5B7F35478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36A8-0BBD-4331-8C48-1660E7D633D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738E-F8DE-4E71-94A4-B5B7F35478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36A8-0BBD-4331-8C48-1660E7D633D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738E-F8DE-4E71-94A4-B5B7F35478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36A8-0BBD-4331-8C48-1660E7D633D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738E-F8DE-4E71-94A4-B5B7F35478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36A8-0BBD-4331-8C48-1660E7D633D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738E-F8DE-4E71-94A4-B5B7F35478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36A8-0BBD-4331-8C48-1660E7D633D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738E-F8DE-4E71-94A4-B5B7F35478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36A8-0BBD-4331-8C48-1660E7D633D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738E-F8DE-4E71-94A4-B5B7F35478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36A8-0BBD-4331-8C48-1660E7D633D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B738E-F8DE-4E71-94A4-B5B7F35478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036A8-0BBD-4331-8C48-1660E7D633DF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B738E-F8DE-4E71-94A4-B5B7F35478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12873"/>
            <a:ext cx="6858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 smtClean="0">
                <a:latin typeface="+mj-lt"/>
              </a:rPr>
              <a:t>Objectives</a:t>
            </a:r>
          </a:p>
          <a:p>
            <a:r>
              <a:rPr lang="en-GB" sz="1400" dirty="0" smtClean="0">
                <a:latin typeface="+mj-lt"/>
              </a:rPr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GB" sz="1400" dirty="0" smtClean="0">
                <a:latin typeface="+mj-lt"/>
              </a:rPr>
              <a:t>To identify key features of sustainability within an urban area</a:t>
            </a:r>
          </a:p>
          <a:p>
            <a:pPr>
              <a:buFont typeface="Wingdings" pitchFamily="2" charset="2"/>
              <a:buChar char="ü"/>
            </a:pPr>
            <a:r>
              <a:rPr lang="en-GB" sz="1400" dirty="0" smtClean="0">
                <a:latin typeface="+mj-lt"/>
              </a:rPr>
              <a:t>To describe sustainable schemes within an urban area</a:t>
            </a:r>
          </a:p>
          <a:p>
            <a:pPr>
              <a:buFont typeface="Wingdings" pitchFamily="2" charset="2"/>
              <a:buChar char="ü"/>
            </a:pPr>
            <a:r>
              <a:rPr lang="en-GB" sz="1400" dirty="0" smtClean="0">
                <a:latin typeface="+mj-lt"/>
              </a:rPr>
              <a:t> To explain how each scheme contributes to sustainability</a:t>
            </a:r>
          </a:p>
          <a:p>
            <a:pPr>
              <a:buFont typeface="Wingdings" pitchFamily="2" charset="2"/>
              <a:buChar char="ü"/>
            </a:pPr>
            <a:r>
              <a:rPr lang="en-GB" sz="1400" dirty="0" smtClean="0">
                <a:latin typeface="+mj-lt"/>
              </a:rPr>
              <a:t>To communicate your findings clearly using appropriate geographical language and images</a:t>
            </a:r>
            <a:r>
              <a:rPr lang="en-GB" sz="1400" dirty="0" smtClean="0">
                <a:latin typeface="+mj-lt"/>
              </a:rPr>
              <a:t>.</a:t>
            </a:r>
            <a:endParaRPr lang="en-GB" sz="1400" dirty="0" smtClean="0">
              <a:latin typeface="+mj-lt"/>
            </a:endParaRPr>
          </a:p>
          <a:p>
            <a:r>
              <a:rPr lang="en-GB" sz="1400" b="1" u="sng" dirty="0" smtClean="0">
                <a:latin typeface="+mj-lt"/>
              </a:rPr>
              <a:t> </a:t>
            </a:r>
            <a:r>
              <a:rPr lang="en-GB" sz="1400" b="1" u="sng" dirty="0" smtClean="0">
                <a:latin typeface="+mj-lt"/>
              </a:rPr>
              <a:t>Task</a:t>
            </a:r>
            <a:endParaRPr lang="en-GB" sz="1400" dirty="0" smtClean="0">
              <a:latin typeface="+mj-lt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en-GB" sz="1400" dirty="0" smtClean="0">
                <a:latin typeface="+mj-lt"/>
              </a:rPr>
              <a:t>You must create an A3 annotated map/diagram of your sustainable city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GB" sz="1400" dirty="0" smtClean="0">
                <a:latin typeface="+mj-lt"/>
              </a:rPr>
              <a:t>You can use a key/labels to identify the different sustainable strategies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GB" sz="1400" dirty="0" smtClean="0">
                <a:latin typeface="+mj-lt"/>
              </a:rPr>
              <a:t>You must explain how each part of your city improves sustainability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GB" sz="1400" dirty="0" smtClean="0">
                <a:latin typeface="+mj-lt"/>
              </a:rPr>
              <a:t>Consider sustainable approaches to Water-Energy-Technology-Transport-Waste-Biodiversity-Community</a:t>
            </a:r>
          </a:p>
          <a:p>
            <a:pPr marL="342900" indent="-342900"/>
            <a:r>
              <a:rPr lang="en-GB" sz="1400" b="1" u="sng" dirty="0" smtClean="0">
                <a:latin typeface="+mj-lt"/>
              </a:rPr>
              <a:t>Peer </a:t>
            </a:r>
            <a:r>
              <a:rPr lang="en-GB" sz="1400" b="1" u="sng" dirty="0" smtClean="0">
                <a:latin typeface="+mj-lt"/>
              </a:rPr>
              <a:t>/self Assessment</a:t>
            </a:r>
            <a:endParaRPr lang="en-GB" sz="1400" b="1" u="sng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2"/>
            <a:ext cx="685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/>
              <a:t>Unit 1 Settlement  &amp; Shopping:</a:t>
            </a:r>
          </a:p>
          <a:p>
            <a:pPr algn="ctr"/>
            <a:r>
              <a:rPr lang="en-GB" dirty="0" smtClean="0"/>
              <a:t>Designing a Sustainable City</a:t>
            </a:r>
          </a:p>
        </p:txBody>
      </p:sp>
      <p:pic>
        <p:nvPicPr>
          <p:cNvPr id="25602" name="Picture 2" descr="http://www.mottmac.com/files/project/88116/tianjineco_city_365p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81377" y="642911"/>
            <a:ext cx="3476625" cy="2162176"/>
          </a:xfrm>
          <a:prstGeom prst="rect">
            <a:avLst/>
          </a:prstGeom>
          <a:noFill/>
        </p:spPr>
      </p:pic>
      <p:pic>
        <p:nvPicPr>
          <p:cNvPr id="25604" name="Picture 4" descr="Sustainable city pic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2911"/>
            <a:ext cx="3143248" cy="2119739"/>
          </a:xfrm>
          <a:prstGeom prst="rect">
            <a:avLst/>
          </a:prstGeom>
          <a:noFill/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5940152"/>
          <a:ext cx="6858000" cy="32038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000"/>
                <a:gridCol w="3429000"/>
              </a:tblGrid>
              <a:tr h="1598893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What</a:t>
                      </a:r>
                      <a:r>
                        <a:rPr lang="en-GB" sz="1400" baseline="0" dirty="0" smtClean="0"/>
                        <a:t> did you enjoy most doing this work? What was most challenging?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Now that your</a:t>
                      </a:r>
                      <a:r>
                        <a:rPr lang="en-GB" sz="1400" baseline="0" dirty="0" smtClean="0"/>
                        <a:t> work has been marked what do you think you could have improved on?</a:t>
                      </a:r>
                      <a:endParaRPr lang="en-GB" sz="1400" dirty="0"/>
                    </a:p>
                  </a:txBody>
                  <a:tcPr/>
                </a:tc>
              </a:tr>
              <a:tr h="1604955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What</a:t>
                      </a:r>
                      <a:r>
                        <a:rPr lang="en-GB" sz="1400" baseline="0" dirty="0" smtClean="0"/>
                        <a:t> do you like most about this piece of work</a:t>
                      </a:r>
                      <a:r>
                        <a:rPr lang="en-GB" sz="1400" baseline="0" dirty="0" smtClean="0"/>
                        <a:t>? How can this work </a:t>
                      </a:r>
                      <a:r>
                        <a:rPr lang="en-GB" sz="1400" baseline="0" smtClean="0"/>
                        <a:t>be improved?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Teacher comments</a:t>
                      </a:r>
                      <a:endParaRPr lang="en-GB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67" y="357160"/>
            <a:ext cx="592935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Success Criteria</a:t>
            </a:r>
          </a:p>
          <a:p>
            <a:pPr algn="ctr"/>
            <a:endParaRPr lang="en-GB" dirty="0" smtClean="0"/>
          </a:p>
          <a:p>
            <a:r>
              <a:rPr lang="en-GB" dirty="0" smtClean="0"/>
              <a:t>In order for my homework to be successful I will need to do the following :-</a:t>
            </a:r>
          </a:p>
          <a:p>
            <a:endParaRPr lang="en-GB" dirty="0" smtClean="0"/>
          </a:p>
          <a:p>
            <a:r>
              <a:rPr lang="en-GB" dirty="0" smtClean="0"/>
              <a:t>1.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2.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3.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4.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5.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33794" name="Picture 2" descr="http://www.visitbuckinghamshire.org/dbimgs/Roald_Dahl_Day_Children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43600"/>
            <a:ext cx="3200400" cy="3200400"/>
          </a:xfrm>
          <a:prstGeom prst="rect">
            <a:avLst/>
          </a:prstGeom>
          <a:noFill/>
        </p:spPr>
      </p:pic>
      <p:pic>
        <p:nvPicPr>
          <p:cNvPr id="33796" name="Picture 4" descr="http://www.visitbuckinghamshire.org/dbimgs/Roald_Dahl_Day_Children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5943600"/>
            <a:ext cx="320040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174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The Lakes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jones-ke</dc:creator>
  <cp:lastModifiedBy>jones-ke</cp:lastModifiedBy>
  <cp:revision>1</cp:revision>
  <dcterms:created xsi:type="dcterms:W3CDTF">2013-09-04T12:22:51Z</dcterms:created>
  <dcterms:modified xsi:type="dcterms:W3CDTF">2013-09-04T12:25:12Z</dcterms:modified>
</cp:coreProperties>
</file>